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4.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5.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3" r:id="rId2"/>
    <p:sldMasterId id="2147483793" r:id="rId3"/>
    <p:sldMasterId id="2147483800" r:id="rId4"/>
    <p:sldMasterId id="2147483812" r:id="rId5"/>
    <p:sldMasterId id="2147483843" r:id="rId6"/>
  </p:sldMasterIdLst>
  <p:notesMasterIdLst>
    <p:notesMasterId r:id="rId29"/>
  </p:notesMasterIdLst>
  <p:sldIdLst>
    <p:sldId id="418" r:id="rId7"/>
    <p:sldId id="296" r:id="rId8"/>
    <p:sldId id="287" r:id="rId9"/>
    <p:sldId id="262" r:id="rId10"/>
    <p:sldId id="267" r:id="rId11"/>
    <p:sldId id="268" r:id="rId12"/>
    <p:sldId id="269" r:id="rId13"/>
    <p:sldId id="270" r:id="rId14"/>
    <p:sldId id="271" r:id="rId15"/>
    <p:sldId id="280" r:id="rId16"/>
    <p:sldId id="272" r:id="rId17"/>
    <p:sldId id="274" r:id="rId18"/>
    <p:sldId id="273" r:id="rId19"/>
    <p:sldId id="297" r:id="rId20"/>
    <p:sldId id="305" r:id="rId21"/>
    <p:sldId id="279" r:id="rId22"/>
    <p:sldId id="299" r:id="rId23"/>
    <p:sldId id="298" r:id="rId24"/>
    <p:sldId id="443" r:id="rId25"/>
    <p:sldId id="285" r:id="rId26"/>
    <p:sldId id="311" r:id="rId27"/>
    <p:sldId id="28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 Moderator" id="{47D1EF46-29C3-479E-87CF-3155A8D3DF5E}">
          <p14:sldIdLst/>
        </p14:section>
        <p14:section name="Presentation" id="{4B81BE2A-B99D-4E1E-BB9D-735D73F7397E}">
          <p14:sldIdLst>
            <p14:sldId id="418"/>
            <p14:sldId id="296"/>
            <p14:sldId id="287"/>
            <p14:sldId id="262"/>
            <p14:sldId id="267"/>
            <p14:sldId id="268"/>
            <p14:sldId id="269"/>
            <p14:sldId id="270"/>
            <p14:sldId id="271"/>
            <p14:sldId id="280"/>
            <p14:sldId id="272"/>
            <p14:sldId id="274"/>
            <p14:sldId id="273"/>
            <p14:sldId id="297"/>
            <p14:sldId id="305"/>
            <p14:sldId id="279"/>
            <p14:sldId id="299"/>
            <p14:sldId id="298"/>
            <p14:sldId id="443"/>
            <p14:sldId id="285"/>
            <p14:sldId id="311"/>
            <p14:sldId id="28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D40BA6-EEC7-495B-91E7-482BB172D4D0}" v="709" dt="2022-10-07T00:40:18.3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55422" autoAdjust="0"/>
  </p:normalViewPr>
  <p:slideViewPr>
    <p:cSldViewPr snapToGrid="0">
      <p:cViewPr varScale="1">
        <p:scale>
          <a:sx n="88" d="100"/>
          <a:sy n="88" d="100"/>
        </p:scale>
        <p:origin x="2160" y="96"/>
      </p:cViewPr>
      <p:guideLst/>
    </p:cSldViewPr>
  </p:slideViewPr>
  <p:notesTextViewPr>
    <p:cViewPr>
      <p:scale>
        <a:sx n="3" d="2"/>
        <a:sy n="3" d="2"/>
      </p:scale>
      <p:origin x="0" y="0"/>
    </p:cViewPr>
  </p:notesText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15.xml"/><Relationship Id="rId34" Type="http://schemas.microsoft.com/office/2016/11/relationships/changesInfo" Target="changesInfos/changesInfo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Assaf" userId="c66c7249b60d4ab2" providerId="LiveId" clId="{80D40BA6-EEC7-495B-91E7-482BB172D4D0}"/>
    <pc:docChg chg="undo custSel addSld delSld modSld addMainMaster delMainMaster modSection">
      <pc:chgData name="William Assaf" userId="c66c7249b60d4ab2" providerId="LiveId" clId="{80D40BA6-EEC7-495B-91E7-482BB172D4D0}" dt="2022-10-07T00:40:18.357" v="1688" actId="20577"/>
      <pc:docMkLst>
        <pc:docMk/>
      </pc:docMkLst>
      <pc:sldChg chg="del">
        <pc:chgData name="William Assaf" userId="c66c7249b60d4ab2" providerId="LiveId" clId="{80D40BA6-EEC7-495B-91E7-482BB172D4D0}" dt="2022-10-06T22:52:00.614" v="474" actId="47"/>
        <pc:sldMkLst>
          <pc:docMk/>
          <pc:sldMk cId="3306913315" sldId="258"/>
        </pc:sldMkLst>
      </pc:sldChg>
      <pc:sldChg chg="modSp add del mod addAnim delAnim modAnim modNotesTx">
        <pc:chgData name="William Assaf" userId="c66c7249b60d4ab2" providerId="LiveId" clId="{80D40BA6-EEC7-495B-91E7-482BB172D4D0}" dt="2022-10-06T22:57:10.980" v="943" actId="6549"/>
        <pc:sldMkLst>
          <pc:docMk/>
          <pc:sldMk cId="1514263936" sldId="262"/>
        </pc:sldMkLst>
        <pc:spChg chg="mod">
          <ac:chgData name="William Assaf" userId="c66c7249b60d4ab2" providerId="LiveId" clId="{80D40BA6-EEC7-495B-91E7-482BB172D4D0}" dt="2022-10-06T22:57:10.980" v="943" actId="6549"/>
          <ac:spMkLst>
            <pc:docMk/>
            <pc:sldMk cId="1514263936" sldId="262"/>
            <ac:spMk id="6" creationId="{00000000-0000-0000-0000-000000000000}"/>
          </ac:spMkLst>
        </pc:spChg>
      </pc:sldChg>
      <pc:sldChg chg="del">
        <pc:chgData name="William Assaf" userId="c66c7249b60d4ab2" providerId="LiveId" clId="{80D40BA6-EEC7-495B-91E7-482BB172D4D0}" dt="2022-10-06T22:49:41.695" v="416" actId="47"/>
        <pc:sldMkLst>
          <pc:docMk/>
          <pc:sldMk cId="2969975197" sldId="263"/>
        </pc:sldMkLst>
      </pc:sldChg>
      <pc:sldChg chg="del">
        <pc:chgData name="William Assaf" userId="c66c7249b60d4ab2" providerId="LiveId" clId="{80D40BA6-EEC7-495B-91E7-482BB172D4D0}" dt="2022-10-06T22:49:42.744" v="417" actId="47"/>
        <pc:sldMkLst>
          <pc:docMk/>
          <pc:sldMk cId="2257559360" sldId="264"/>
        </pc:sldMkLst>
      </pc:sldChg>
      <pc:sldChg chg="del">
        <pc:chgData name="William Assaf" userId="c66c7249b60d4ab2" providerId="LiveId" clId="{80D40BA6-EEC7-495B-91E7-482BB172D4D0}" dt="2022-10-06T22:50:27.766" v="431" actId="47"/>
        <pc:sldMkLst>
          <pc:docMk/>
          <pc:sldMk cId="1056921109" sldId="265"/>
        </pc:sldMkLst>
      </pc:sldChg>
      <pc:sldChg chg="modNotesTx">
        <pc:chgData name="William Assaf" userId="c66c7249b60d4ab2" providerId="LiveId" clId="{80D40BA6-EEC7-495B-91E7-482BB172D4D0}" dt="2022-10-06T22:58:35.239" v="1414" actId="20577"/>
        <pc:sldMkLst>
          <pc:docMk/>
          <pc:sldMk cId="879631411" sldId="267"/>
        </pc:sldMkLst>
      </pc:sldChg>
      <pc:sldChg chg="add del">
        <pc:chgData name="William Assaf" userId="c66c7249b60d4ab2" providerId="LiveId" clId="{80D40BA6-EEC7-495B-91E7-482BB172D4D0}" dt="2022-10-06T22:51:27.323" v="469" actId="47"/>
        <pc:sldMkLst>
          <pc:docMk/>
          <pc:sldMk cId="1528764240" sldId="277"/>
        </pc:sldMkLst>
      </pc:sldChg>
      <pc:sldChg chg="modSp modNotesTx">
        <pc:chgData name="William Assaf" userId="c66c7249b60d4ab2" providerId="LiveId" clId="{80D40BA6-EEC7-495B-91E7-482BB172D4D0}" dt="2022-10-06T22:59:21.815" v="1471" actId="20577"/>
        <pc:sldMkLst>
          <pc:docMk/>
          <pc:sldMk cId="91918728" sldId="279"/>
        </pc:sldMkLst>
        <pc:spChg chg="mod">
          <ac:chgData name="William Assaf" userId="c66c7249b60d4ab2" providerId="LiveId" clId="{80D40BA6-EEC7-495B-91E7-482BB172D4D0}" dt="2022-10-06T22:59:11.398" v="1423" actId="20577"/>
          <ac:spMkLst>
            <pc:docMk/>
            <pc:sldMk cId="91918728" sldId="279"/>
            <ac:spMk id="5" creationId="{00000000-0000-0000-0000-000000000000}"/>
          </ac:spMkLst>
        </pc:spChg>
      </pc:sldChg>
      <pc:sldChg chg="modSp del modAnim">
        <pc:chgData name="William Assaf" userId="c66c7249b60d4ab2" providerId="LiveId" clId="{80D40BA6-EEC7-495B-91E7-482BB172D4D0}" dt="2022-10-06T22:50:59.540" v="444" actId="47"/>
        <pc:sldMkLst>
          <pc:docMk/>
          <pc:sldMk cId="1270570502" sldId="283"/>
        </pc:sldMkLst>
        <pc:spChg chg="mod">
          <ac:chgData name="William Assaf" userId="c66c7249b60d4ab2" providerId="LiveId" clId="{80D40BA6-EEC7-495B-91E7-482BB172D4D0}" dt="2022-10-06T22:50:39.768" v="433"/>
          <ac:spMkLst>
            <pc:docMk/>
            <pc:sldMk cId="1270570502" sldId="283"/>
            <ac:spMk id="6" creationId="{00000000-0000-0000-0000-000000000000}"/>
          </ac:spMkLst>
        </pc:spChg>
      </pc:sldChg>
      <pc:sldChg chg="modSp mod">
        <pc:chgData name="William Assaf" userId="c66c7249b60d4ab2" providerId="LiveId" clId="{80D40BA6-EEC7-495B-91E7-482BB172D4D0}" dt="2022-10-06T22:51:56.819" v="473" actId="20577"/>
        <pc:sldMkLst>
          <pc:docMk/>
          <pc:sldMk cId="3209563701" sldId="284"/>
        </pc:sldMkLst>
        <pc:spChg chg="mod">
          <ac:chgData name="William Assaf" userId="c66c7249b60d4ab2" providerId="LiveId" clId="{80D40BA6-EEC7-495B-91E7-482BB172D4D0}" dt="2022-10-06T22:51:56.819" v="473" actId="20577"/>
          <ac:spMkLst>
            <pc:docMk/>
            <pc:sldMk cId="3209563701" sldId="284"/>
            <ac:spMk id="2" creationId="{00000000-0000-0000-0000-000000000000}"/>
          </ac:spMkLst>
        </pc:spChg>
      </pc:sldChg>
      <pc:sldChg chg="modSp mod">
        <pc:chgData name="William Assaf" userId="c66c7249b60d4ab2" providerId="LiveId" clId="{80D40BA6-EEC7-495B-91E7-482BB172D4D0}" dt="2022-10-06T22:51:51.051" v="471" actId="20577"/>
        <pc:sldMkLst>
          <pc:docMk/>
          <pc:sldMk cId="3132574087" sldId="285"/>
        </pc:sldMkLst>
        <pc:spChg chg="mod">
          <ac:chgData name="William Assaf" userId="c66c7249b60d4ab2" providerId="LiveId" clId="{80D40BA6-EEC7-495B-91E7-482BB172D4D0}" dt="2022-10-06T22:51:51.051" v="471" actId="20577"/>
          <ac:spMkLst>
            <pc:docMk/>
            <pc:sldMk cId="3132574087" sldId="285"/>
            <ac:spMk id="2" creationId="{00000000-0000-0000-0000-000000000000}"/>
          </ac:spMkLst>
        </pc:spChg>
      </pc:sldChg>
      <pc:sldChg chg="modSp mod modAnim">
        <pc:chgData name="William Assaf" userId="c66c7249b60d4ab2" providerId="LiveId" clId="{80D40BA6-EEC7-495B-91E7-482BB172D4D0}" dt="2022-10-07T00:40:18.357" v="1688" actId="20577"/>
        <pc:sldMkLst>
          <pc:docMk/>
          <pc:sldMk cId="3090163752" sldId="287"/>
        </pc:sldMkLst>
        <pc:spChg chg="mod">
          <ac:chgData name="William Assaf" userId="c66c7249b60d4ab2" providerId="LiveId" clId="{80D40BA6-EEC7-495B-91E7-482BB172D4D0}" dt="2022-10-06T22:29:52.970" v="13" actId="20577"/>
          <ac:spMkLst>
            <pc:docMk/>
            <pc:sldMk cId="3090163752" sldId="287"/>
            <ac:spMk id="2" creationId="{00000000-0000-0000-0000-000000000000}"/>
          </ac:spMkLst>
        </pc:spChg>
        <pc:spChg chg="mod">
          <ac:chgData name="William Assaf" userId="c66c7249b60d4ab2" providerId="LiveId" clId="{80D40BA6-EEC7-495B-91E7-482BB172D4D0}" dt="2022-10-07T00:40:18.357" v="1688" actId="20577"/>
          <ac:spMkLst>
            <pc:docMk/>
            <pc:sldMk cId="3090163752" sldId="287"/>
            <ac:spMk id="3" creationId="{00000000-0000-0000-0000-000000000000}"/>
          </ac:spMkLst>
        </pc:spChg>
      </pc:sldChg>
      <pc:sldChg chg="del">
        <pc:chgData name="William Assaf" userId="c66c7249b60d4ab2" providerId="LiveId" clId="{80D40BA6-EEC7-495B-91E7-482BB172D4D0}" dt="2022-10-06T22:45:30.431" v="177" actId="47"/>
        <pc:sldMkLst>
          <pc:docMk/>
          <pc:sldMk cId="1681239636" sldId="288"/>
        </pc:sldMkLst>
      </pc:sldChg>
      <pc:sldChg chg="del">
        <pc:chgData name="William Assaf" userId="c66c7249b60d4ab2" providerId="LiveId" clId="{80D40BA6-EEC7-495B-91E7-482BB172D4D0}" dt="2022-10-06T22:49:22.962" v="411" actId="47"/>
        <pc:sldMkLst>
          <pc:docMk/>
          <pc:sldMk cId="3615589645" sldId="289"/>
        </pc:sldMkLst>
      </pc:sldChg>
      <pc:sldChg chg="del">
        <pc:chgData name="William Assaf" userId="c66c7249b60d4ab2" providerId="LiveId" clId="{80D40BA6-EEC7-495B-91E7-482BB172D4D0}" dt="2022-10-06T22:31:30.106" v="163" actId="47"/>
        <pc:sldMkLst>
          <pc:docMk/>
          <pc:sldMk cId="2077756835" sldId="291"/>
        </pc:sldMkLst>
      </pc:sldChg>
      <pc:sldChg chg="del">
        <pc:chgData name="William Assaf" userId="c66c7249b60d4ab2" providerId="LiveId" clId="{80D40BA6-EEC7-495B-91E7-482BB172D4D0}" dt="2022-10-06T22:40:40.414" v="169" actId="2696"/>
        <pc:sldMkLst>
          <pc:docMk/>
          <pc:sldMk cId="463001753" sldId="292"/>
        </pc:sldMkLst>
      </pc:sldChg>
      <pc:sldChg chg="modSp del mod modAnim">
        <pc:chgData name="William Assaf" userId="c66c7249b60d4ab2" providerId="LiveId" clId="{80D40BA6-EEC7-495B-91E7-482BB172D4D0}" dt="2022-10-06T22:49:10.682" v="410" actId="47"/>
        <pc:sldMkLst>
          <pc:docMk/>
          <pc:sldMk cId="3697046818" sldId="293"/>
        </pc:sldMkLst>
        <pc:spChg chg="mod">
          <ac:chgData name="William Assaf" userId="c66c7249b60d4ab2" providerId="LiveId" clId="{80D40BA6-EEC7-495B-91E7-482BB172D4D0}" dt="2022-10-06T22:41:57.580" v="170" actId="6549"/>
          <ac:spMkLst>
            <pc:docMk/>
            <pc:sldMk cId="3697046818" sldId="293"/>
            <ac:spMk id="2" creationId="{00000000-0000-0000-0000-000000000000}"/>
          </ac:spMkLst>
        </pc:spChg>
        <pc:spChg chg="mod">
          <ac:chgData name="William Assaf" userId="c66c7249b60d4ab2" providerId="LiveId" clId="{80D40BA6-EEC7-495B-91E7-482BB172D4D0}" dt="2022-10-06T22:46:43.686" v="192" actId="27636"/>
          <ac:spMkLst>
            <pc:docMk/>
            <pc:sldMk cId="3697046818" sldId="293"/>
            <ac:spMk id="3" creationId="{00000000-0000-0000-0000-000000000000}"/>
          </ac:spMkLst>
        </pc:spChg>
      </pc:sldChg>
      <pc:sldChg chg="del">
        <pc:chgData name="William Assaf" userId="c66c7249b60d4ab2" providerId="LiveId" clId="{80D40BA6-EEC7-495B-91E7-482BB172D4D0}" dt="2022-10-06T22:46:22.932" v="183" actId="47"/>
        <pc:sldMkLst>
          <pc:docMk/>
          <pc:sldMk cId="3397736390" sldId="294"/>
        </pc:sldMkLst>
      </pc:sldChg>
      <pc:sldChg chg="del">
        <pc:chgData name="William Assaf" userId="c66c7249b60d4ab2" providerId="LiveId" clId="{80D40BA6-EEC7-495B-91E7-482BB172D4D0}" dt="2022-10-06T22:51:46.696" v="470" actId="47"/>
        <pc:sldMkLst>
          <pc:docMk/>
          <pc:sldMk cId="3852866341" sldId="295"/>
        </pc:sldMkLst>
      </pc:sldChg>
      <pc:sldChg chg="modNotesTx">
        <pc:chgData name="William Assaf" userId="c66c7249b60d4ab2" providerId="LiveId" clId="{80D40BA6-EEC7-495B-91E7-482BB172D4D0}" dt="2022-10-06T22:55:29.172" v="644" actId="6549"/>
        <pc:sldMkLst>
          <pc:docMk/>
          <pc:sldMk cId="3233773377" sldId="296"/>
        </pc:sldMkLst>
      </pc:sldChg>
      <pc:sldChg chg="del">
        <pc:chgData name="William Assaf" userId="c66c7249b60d4ab2" providerId="LiveId" clId="{80D40BA6-EEC7-495B-91E7-482BB172D4D0}" dt="2022-10-06T22:40:27.101" v="164" actId="2696"/>
        <pc:sldMkLst>
          <pc:docMk/>
          <pc:sldMk cId="4255154783" sldId="301"/>
        </pc:sldMkLst>
      </pc:sldChg>
      <pc:sldChg chg="del">
        <pc:chgData name="William Assaf" userId="c66c7249b60d4ab2" providerId="LiveId" clId="{80D40BA6-EEC7-495B-91E7-482BB172D4D0}" dt="2022-10-06T22:49:24.748" v="412" actId="47"/>
        <pc:sldMkLst>
          <pc:docMk/>
          <pc:sldMk cId="1873288180" sldId="302"/>
        </pc:sldMkLst>
      </pc:sldChg>
      <pc:sldChg chg="modSp mod">
        <pc:chgData name="William Assaf" userId="c66c7249b60d4ab2" providerId="LiveId" clId="{80D40BA6-EEC7-495B-91E7-482BB172D4D0}" dt="2022-10-06T22:51:53.580" v="472" actId="20577"/>
        <pc:sldMkLst>
          <pc:docMk/>
          <pc:sldMk cId="2987354969" sldId="311"/>
        </pc:sldMkLst>
        <pc:spChg chg="mod">
          <ac:chgData name="William Assaf" userId="c66c7249b60d4ab2" providerId="LiveId" clId="{80D40BA6-EEC7-495B-91E7-482BB172D4D0}" dt="2022-10-06T22:51:53.580" v="472" actId="20577"/>
          <ac:spMkLst>
            <pc:docMk/>
            <pc:sldMk cId="2987354969" sldId="311"/>
            <ac:spMk id="2" creationId="{00000000-0000-0000-0000-000000000000}"/>
          </ac:spMkLst>
        </pc:spChg>
      </pc:sldChg>
      <pc:sldChg chg="del">
        <pc:chgData name="William Assaf" userId="c66c7249b60d4ab2" providerId="LiveId" clId="{80D40BA6-EEC7-495B-91E7-482BB172D4D0}" dt="2022-10-06T22:52:01.362" v="475" actId="47"/>
        <pc:sldMkLst>
          <pc:docMk/>
          <pc:sldMk cId="282819259" sldId="414"/>
        </pc:sldMkLst>
      </pc:sldChg>
      <pc:sldChg chg="del">
        <pc:chgData name="William Assaf" userId="c66c7249b60d4ab2" providerId="LiveId" clId="{80D40BA6-EEC7-495B-91E7-482BB172D4D0}" dt="2022-10-06T22:52:02.310" v="476" actId="47"/>
        <pc:sldMkLst>
          <pc:docMk/>
          <pc:sldMk cId="1104762749" sldId="439"/>
        </pc:sldMkLst>
      </pc:sldChg>
      <pc:sldChg chg="del">
        <pc:chgData name="William Assaf" userId="c66c7249b60d4ab2" providerId="LiveId" clId="{80D40BA6-EEC7-495B-91E7-482BB172D4D0}" dt="2022-10-06T22:45:07.306" v="171" actId="47"/>
        <pc:sldMkLst>
          <pc:docMk/>
          <pc:sldMk cId="3551320283" sldId="445"/>
        </pc:sldMkLst>
      </pc:sldChg>
      <pc:sldChg chg="del">
        <pc:chgData name="William Assaf" userId="c66c7249b60d4ab2" providerId="LiveId" clId="{80D40BA6-EEC7-495B-91E7-482BB172D4D0}" dt="2022-10-06T22:46:22.932" v="183" actId="47"/>
        <pc:sldMkLst>
          <pc:docMk/>
          <pc:sldMk cId="252919904" sldId="447"/>
        </pc:sldMkLst>
      </pc:sldChg>
      <pc:sldChg chg="del">
        <pc:chgData name="William Assaf" userId="c66c7249b60d4ab2" providerId="LiveId" clId="{80D40BA6-EEC7-495B-91E7-482BB172D4D0}" dt="2022-10-06T22:45:07.306" v="171" actId="47"/>
        <pc:sldMkLst>
          <pc:docMk/>
          <pc:sldMk cId="3755933602" sldId="449"/>
        </pc:sldMkLst>
      </pc:sldChg>
      <pc:sldChg chg="del">
        <pc:chgData name="William Assaf" userId="c66c7249b60d4ab2" providerId="LiveId" clId="{80D40BA6-EEC7-495B-91E7-482BB172D4D0}" dt="2022-10-06T22:45:07.306" v="171" actId="47"/>
        <pc:sldMkLst>
          <pc:docMk/>
          <pc:sldMk cId="1309094773" sldId="458"/>
        </pc:sldMkLst>
      </pc:sldChg>
      <pc:sldChg chg="add del">
        <pc:chgData name="William Assaf" userId="c66c7249b60d4ab2" providerId="LiveId" clId="{80D40BA6-EEC7-495B-91E7-482BB172D4D0}" dt="2022-10-06T22:52:22.246" v="479" actId="47"/>
        <pc:sldMkLst>
          <pc:docMk/>
          <pc:sldMk cId="527714878" sldId="463"/>
        </pc:sldMkLst>
      </pc:sldChg>
      <pc:sldChg chg="del">
        <pc:chgData name="William Assaf" userId="c66c7249b60d4ab2" providerId="LiveId" clId="{80D40BA6-EEC7-495B-91E7-482BB172D4D0}" dt="2022-10-06T22:28:56.933" v="0" actId="2696"/>
        <pc:sldMkLst>
          <pc:docMk/>
          <pc:sldMk cId="1255836181" sldId="465"/>
        </pc:sldMkLst>
      </pc:sldChg>
      <pc:sldChg chg="del">
        <pc:chgData name="William Assaf" userId="c66c7249b60d4ab2" providerId="LiveId" clId="{80D40BA6-EEC7-495B-91E7-482BB172D4D0}" dt="2022-10-06T22:29:13.422" v="1" actId="47"/>
        <pc:sldMkLst>
          <pc:docMk/>
          <pc:sldMk cId="2682467263" sldId="466"/>
        </pc:sldMkLst>
      </pc:sldChg>
      <pc:sldChg chg="del">
        <pc:chgData name="William Assaf" userId="c66c7249b60d4ab2" providerId="LiveId" clId="{80D40BA6-EEC7-495B-91E7-482BB172D4D0}" dt="2022-10-06T22:45:07.306" v="171" actId="47"/>
        <pc:sldMkLst>
          <pc:docMk/>
          <pc:sldMk cId="2746587572" sldId="467"/>
        </pc:sldMkLst>
      </pc:sldChg>
      <pc:sldChg chg="del">
        <pc:chgData name="William Assaf" userId="c66c7249b60d4ab2" providerId="LiveId" clId="{80D40BA6-EEC7-495B-91E7-482BB172D4D0}" dt="2022-10-06T22:45:08.492" v="172" actId="47"/>
        <pc:sldMkLst>
          <pc:docMk/>
          <pc:sldMk cId="2415603165" sldId="468"/>
        </pc:sldMkLst>
      </pc:sldChg>
      <pc:sldChg chg="add del">
        <pc:chgData name="William Assaf" userId="c66c7249b60d4ab2" providerId="LiveId" clId="{80D40BA6-EEC7-495B-91E7-482BB172D4D0}" dt="2022-10-06T22:31:30.106" v="163" actId="47"/>
        <pc:sldMkLst>
          <pc:docMk/>
          <pc:sldMk cId="895755726" sldId="469"/>
        </pc:sldMkLst>
      </pc:sldChg>
      <pc:sldMasterChg chg="add del addSldLayout delSldLayout">
        <pc:chgData name="William Assaf" userId="c66c7249b60d4ab2" providerId="LiveId" clId="{80D40BA6-EEC7-495B-91E7-482BB172D4D0}" dt="2022-10-06T22:52:22.246" v="479" actId="47"/>
        <pc:sldMasterMkLst>
          <pc:docMk/>
          <pc:sldMasterMk cId="4137218327" sldId="2147483747"/>
        </pc:sldMasterMkLst>
        <pc:sldLayoutChg chg="add del">
          <pc:chgData name="William Assaf" userId="c66c7249b60d4ab2" providerId="LiveId" clId="{80D40BA6-EEC7-495B-91E7-482BB172D4D0}" dt="2022-10-06T22:52:22.246" v="479" actId="47"/>
          <pc:sldLayoutMkLst>
            <pc:docMk/>
            <pc:sldMasterMk cId="4137218327" sldId="2147483747"/>
            <pc:sldLayoutMk cId="4051815853" sldId="2147483748"/>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1387640304" sldId="2147483749"/>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17429338" sldId="2147483750"/>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2115230113" sldId="2147483751"/>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608432082" sldId="2147483752"/>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425318781" sldId="2147483753"/>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1681720516" sldId="2147483754"/>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2634984194" sldId="2147483755"/>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2016642773" sldId="2147483756"/>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90373374" sldId="2147483757"/>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096336250" sldId="2147483758"/>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4178637916" sldId="2147483759"/>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1520454933" sldId="2147483760"/>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1309187688" sldId="2147483761"/>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315465057" sldId="2147483762"/>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2911320212" sldId="2147483763"/>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758245402" sldId="2147483764"/>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433351007" sldId="2147483765"/>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389677691" sldId="2147483766"/>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946101085" sldId="2147483767"/>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2698550525" sldId="2147483768"/>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507062118" sldId="2147483769"/>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2867501724" sldId="2147483770"/>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4189152100" sldId="2147483771"/>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1926350292" sldId="2147483772"/>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2907057242" sldId="2147483773"/>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995477142" sldId="2147483774"/>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24786604" sldId="2147483775"/>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2178521314" sldId="2147483776"/>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438604983" sldId="2147483777"/>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896849597" sldId="2147483778"/>
          </pc:sldLayoutMkLst>
        </pc:sldLayoutChg>
        <pc:sldLayoutChg chg="del">
          <pc:chgData name="William Assaf" userId="c66c7249b60d4ab2" providerId="LiveId" clId="{80D40BA6-EEC7-495B-91E7-482BB172D4D0}" dt="2022-10-06T22:52:02.310" v="476" actId="47"/>
          <pc:sldLayoutMkLst>
            <pc:docMk/>
            <pc:sldMasterMk cId="4137218327" sldId="2147483747"/>
            <pc:sldLayoutMk cId="2468112310" sldId="2147483779"/>
          </pc:sldLayoutMkLst>
        </pc:sldLayoutChg>
        <pc:sldLayoutChg chg="add del">
          <pc:chgData name="William Assaf" userId="c66c7249b60d4ab2" providerId="LiveId" clId="{80D40BA6-EEC7-495B-91E7-482BB172D4D0}" dt="2022-10-06T22:52:22.246" v="479" actId="47"/>
          <pc:sldLayoutMkLst>
            <pc:docMk/>
            <pc:sldMasterMk cId="4137218327" sldId="2147483747"/>
            <pc:sldLayoutMk cId="3363501697" sldId="2147483799"/>
          </pc:sldLayoutMkLst>
        </pc:sldLayoutChg>
      </pc:sldMasterChg>
      <pc:sldMasterChg chg="del delSldLayout">
        <pc:chgData name="William Assaf" userId="c66c7249b60d4ab2" providerId="LiveId" clId="{80D40BA6-EEC7-495B-91E7-482BB172D4D0}" dt="2022-10-06T22:52:01.362" v="475" actId="47"/>
        <pc:sldMasterMkLst>
          <pc:docMk/>
          <pc:sldMasterMk cId="2482357881" sldId="2147483780"/>
        </pc:sldMasterMkLst>
        <pc:sldLayoutChg chg="del">
          <pc:chgData name="William Assaf" userId="c66c7249b60d4ab2" providerId="LiveId" clId="{80D40BA6-EEC7-495B-91E7-482BB172D4D0}" dt="2022-10-06T22:52:01.362" v="475" actId="47"/>
          <pc:sldLayoutMkLst>
            <pc:docMk/>
            <pc:sldMasterMk cId="2482357881" sldId="2147483780"/>
            <pc:sldLayoutMk cId="2560292562" sldId="2147483781"/>
          </pc:sldLayoutMkLst>
        </pc:sldLayoutChg>
        <pc:sldLayoutChg chg="del">
          <pc:chgData name="William Assaf" userId="c66c7249b60d4ab2" providerId="LiveId" clId="{80D40BA6-EEC7-495B-91E7-482BB172D4D0}" dt="2022-10-06T22:52:01.362" v="475" actId="47"/>
          <pc:sldLayoutMkLst>
            <pc:docMk/>
            <pc:sldMasterMk cId="2482357881" sldId="2147483780"/>
            <pc:sldLayoutMk cId="237197240" sldId="2147483783"/>
          </pc:sldLayoutMkLst>
        </pc:sldLayoutChg>
        <pc:sldLayoutChg chg="del">
          <pc:chgData name="William Assaf" userId="c66c7249b60d4ab2" providerId="LiveId" clId="{80D40BA6-EEC7-495B-91E7-482BB172D4D0}" dt="2022-10-06T22:52:01.362" v="475" actId="47"/>
          <pc:sldLayoutMkLst>
            <pc:docMk/>
            <pc:sldMasterMk cId="2482357881" sldId="2147483780"/>
            <pc:sldLayoutMk cId="2865559083" sldId="2147483784"/>
          </pc:sldLayoutMkLst>
        </pc:sldLayoutChg>
        <pc:sldLayoutChg chg="del">
          <pc:chgData name="William Assaf" userId="c66c7249b60d4ab2" providerId="LiveId" clId="{80D40BA6-EEC7-495B-91E7-482BB172D4D0}" dt="2022-10-06T22:52:01.362" v="475" actId="47"/>
          <pc:sldLayoutMkLst>
            <pc:docMk/>
            <pc:sldMasterMk cId="2482357881" sldId="2147483780"/>
            <pc:sldLayoutMk cId="724966622" sldId="2147483785"/>
          </pc:sldLayoutMkLst>
        </pc:sldLayoutChg>
        <pc:sldLayoutChg chg="del">
          <pc:chgData name="William Assaf" userId="c66c7249b60d4ab2" providerId="LiveId" clId="{80D40BA6-EEC7-495B-91E7-482BB172D4D0}" dt="2022-10-06T22:52:01.362" v="475" actId="47"/>
          <pc:sldLayoutMkLst>
            <pc:docMk/>
            <pc:sldMasterMk cId="2482357881" sldId="2147483780"/>
            <pc:sldLayoutMk cId="2786117463" sldId="2147483786"/>
          </pc:sldLayoutMkLst>
        </pc:sldLayoutChg>
        <pc:sldLayoutChg chg="del">
          <pc:chgData name="William Assaf" userId="c66c7249b60d4ab2" providerId="LiveId" clId="{80D40BA6-EEC7-495B-91E7-482BB172D4D0}" dt="2022-10-06T22:52:01.362" v="475" actId="47"/>
          <pc:sldLayoutMkLst>
            <pc:docMk/>
            <pc:sldMasterMk cId="2482357881" sldId="2147483780"/>
            <pc:sldLayoutMk cId="2745101172" sldId="2147483787"/>
          </pc:sldLayoutMkLst>
        </pc:sldLayoutChg>
      </pc:sldMasterChg>
    </pc:docChg>
  </pc:docChgLst>
</pc:chgInfo>
</file>

<file path=ppt/media/image1.jpg>
</file>

<file path=ppt/media/image10.png>
</file>

<file path=ppt/media/image11.jpg>
</file>

<file path=ppt/media/image12.jpg>
</file>

<file path=ppt/media/image2.jp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D4ABDE-846B-4F2E-A91E-CE2D55B6EF91}" type="datetimeFigureOut">
              <a:rPr lang="en-US" smtClean="0"/>
              <a:t>10/6/2022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6FAD78-1551-4070-85DE-2E0D872D5203}" type="slidenum">
              <a:rPr lang="en-US" smtClean="0"/>
              <a:t>‹#›</a:t>
            </a:fld>
            <a:endParaRPr lang="en-US"/>
          </a:p>
        </p:txBody>
      </p:sp>
    </p:spTree>
    <p:extLst>
      <p:ext uri="{BB962C8B-B14F-4D97-AF65-F5344CB8AC3E}">
        <p14:creationId xmlns:p14="http://schemas.microsoft.com/office/powerpoint/2010/main" val="38717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Pop Quiz! </a:t>
            </a:r>
          </a:p>
          <a:p>
            <a:r>
              <a:rPr lang="en-US" dirty="0"/>
              <a:t>&lt;read slide&gt;</a:t>
            </a:r>
          </a:p>
          <a:p>
            <a:endParaRPr lang="en-US" dirty="0"/>
          </a:p>
          <a:p>
            <a:r>
              <a:rPr lang="en-US" dirty="0"/>
              <a:t>&lt;click&gt;</a:t>
            </a:r>
          </a:p>
        </p:txBody>
      </p:sp>
      <p:sp>
        <p:nvSpPr>
          <p:cNvPr id="4" name="Slide Number Placeholder 3"/>
          <p:cNvSpPr>
            <a:spLocks noGrp="1"/>
          </p:cNvSpPr>
          <p:nvPr>
            <p:ph type="sldNum" sz="quarter" idx="5"/>
          </p:nvPr>
        </p:nvSpPr>
        <p:spPr/>
        <p:txBody>
          <a:bodyPr/>
          <a:lstStyle/>
          <a:p>
            <a:fld id="{966FAD78-1551-4070-85DE-2E0D872D5203}" type="slidenum">
              <a:rPr lang="en-US" smtClean="0"/>
              <a:t>1</a:t>
            </a:fld>
            <a:endParaRPr lang="en-US"/>
          </a:p>
        </p:txBody>
      </p:sp>
    </p:spTree>
    <p:extLst>
      <p:ext uri="{BB962C8B-B14F-4D97-AF65-F5344CB8AC3E}">
        <p14:creationId xmlns:p14="http://schemas.microsoft.com/office/powerpoint/2010/main" val="40227510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Purple martins and bats actually do not do that much damage to mosquito populations, despite their reputation. And when they do eat mosquitos, they eat the adult flying stage.</a:t>
            </a:r>
          </a:p>
          <a:p>
            <a:r>
              <a:rPr lang="en-US" dirty="0"/>
              <a:t>Vermillion snapper is a saltwater fish</a:t>
            </a:r>
          </a:p>
          <a:p>
            <a:endParaRPr lang="en-US" dirty="0"/>
          </a:p>
          <a:p>
            <a:r>
              <a:rPr lang="en-US" dirty="0"/>
              <a:t>TODO For this question, what else could you have offered as a wrong answer? What details could you have introduced?</a:t>
            </a:r>
          </a:p>
        </p:txBody>
      </p:sp>
      <p:sp>
        <p:nvSpPr>
          <p:cNvPr id="4" name="Slide Number Placeholder 3"/>
          <p:cNvSpPr>
            <a:spLocks noGrp="1"/>
          </p:cNvSpPr>
          <p:nvPr>
            <p:ph type="sldNum" sz="quarter" idx="5"/>
          </p:nvPr>
        </p:nvSpPr>
        <p:spPr/>
        <p:txBody>
          <a:bodyPr/>
          <a:lstStyle/>
          <a:p>
            <a:fld id="{966FAD78-1551-4070-85DE-2E0D872D5203}" type="slidenum">
              <a:rPr lang="en-US" smtClean="0"/>
              <a:t>18</a:t>
            </a:fld>
            <a:endParaRPr lang="en-US"/>
          </a:p>
        </p:txBody>
      </p:sp>
    </p:spTree>
    <p:extLst>
      <p:ext uri="{BB962C8B-B14F-4D97-AF65-F5344CB8AC3E}">
        <p14:creationId xmlns:p14="http://schemas.microsoft.com/office/powerpoint/2010/main" val="2556003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19</a:t>
            </a:fld>
            <a:endParaRPr lang="en-US"/>
          </a:p>
        </p:txBody>
      </p:sp>
    </p:spTree>
    <p:extLst>
      <p:ext uri="{BB962C8B-B14F-4D97-AF65-F5344CB8AC3E}">
        <p14:creationId xmlns:p14="http://schemas.microsoft.com/office/powerpoint/2010/main" val="4594033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20</a:t>
            </a:fld>
            <a:endParaRPr lang="en-US"/>
          </a:p>
        </p:txBody>
      </p:sp>
    </p:spTree>
    <p:extLst>
      <p:ext uri="{BB962C8B-B14F-4D97-AF65-F5344CB8AC3E}">
        <p14:creationId xmlns:p14="http://schemas.microsoft.com/office/powerpoint/2010/main" val="21606023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now I’ve done Lord of the Rings, how about some sports right, yeah! </a:t>
            </a:r>
          </a:p>
          <a:p>
            <a:endParaRPr lang="en-US" dirty="0"/>
          </a:p>
          <a:p>
            <a:r>
              <a:rPr lang="en-US" dirty="0"/>
              <a:t>…</a:t>
            </a:r>
          </a:p>
          <a:p>
            <a:endParaRPr lang="en-US" dirty="0"/>
          </a:p>
          <a:p>
            <a:r>
              <a:rPr lang="en-US" dirty="0"/>
              <a:t>Of course this was a trick question also about Harry Potter, very much still for the geeks in the audience.</a:t>
            </a:r>
          </a:p>
        </p:txBody>
      </p:sp>
      <p:sp>
        <p:nvSpPr>
          <p:cNvPr id="4" name="Slide Number Placeholder 3"/>
          <p:cNvSpPr>
            <a:spLocks noGrp="1"/>
          </p:cNvSpPr>
          <p:nvPr>
            <p:ph type="sldNum" sz="quarter" idx="5"/>
          </p:nvPr>
        </p:nvSpPr>
        <p:spPr/>
        <p:txBody>
          <a:bodyPr/>
          <a:lstStyle/>
          <a:p>
            <a:fld id="{966FAD78-1551-4070-85DE-2E0D872D5203}" type="slidenum">
              <a:rPr lang="en-US" smtClean="0"/>
              <a:t>22</a:t>
            </a:fld>
            <a:endParaRPr lang="en-US"/>
          </a:p>
        </p:txBody>
      </p:sp>
    </p:spTree>
    <p:extLst>
      <p:ext uri="{BB962C8B-B14F-4D97-AF65-F5344CB8AC3E}">
        <p14:creationId xmlns:p14="http://schemas.microsoft.com/office/powerpoint/2010/main" val="3008355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notes instead&gt;</a:t>
            </a:r>
          </a:p>
          <a:p>
            <a:r>
              <a:rPr lang="en-US" dirty="0"/>
              <a:t>Here are some statistics from both Microsoft and CompTIA talking about employees who are certified being more productive, responding better, having better careers, being respected by employers. Does a certification make you better at your job, just because you passed an exam? No, I’m not implying causation here, but the process of preparing for an exam, the preparation of the materials, and the mindset that led you to the self-improvement path of the certification exams, those are all productive, causative, and beneficial for your career. Just like what you’re doing here.</a:t>
            </a:r>
          </a:p>
          <a:p>
            <a:endParaRPr lang="en-US" dirty="0"/>
          </a:p>
          <a:p>
            <a:r>
              <a:rPr lang="en-US" dirty="0"/>
              <a:t>A final note I’d say is that becoming certified makes your skillset broader, more aware of features, and potentially better at choosing the right solutions for the right problems. </a:t>
            </a:r>
          </a:p>
        </p:txBody>
      </p:sp>
      <p:sp>
        <p:nvSpPr>
          <p:cNvPr id="4" name="Slide Number Placeholder 3"/>
          <p:cNvSpPr>
            <a:spLocks noGrp="1"/>
          </p:cNvSpPr>
          <p:nvPr>
            <p:ph type="sldNum" sz="quarter" idx="5"/>
          </p:nvPr>
        </p:nvSpPr>
        <p:spPr/>
        <p:txBody>
          <a:bodyPr/>
          <a:lstStyle/>
          <a:p>
            <a:fld id="{966FAD78-1551-4070-85DE-2E0D872D5203}" type="slidenum">
              <a:rPr lang="en-US" smtClean="0"/>
              <a:t>2</a:t>
            </a:fld>
            <a:endParaRPr lang="en-US"/>
          </a:p>
        </p:txBody>
      </p:sp>
    </p:spTree>
    <p:extLst>
      <p:ext uri="{BB962C8B-B14F-4D97-AF65-F5344CB8AC3E}">
        <p14:creationId xmlns:p14="http://schemas.microsoft.com/office/powerpoint/2010/main" val="3680041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3</a:t>
            </a:fld>
            <a:endParaRPr lang="en-US"/>
          </a:p>
        </p:txBody>
      </p:sp>
    </p:spTree>
    <p:extLst>
      <p:ext uri="{BB962C8B-B14F-4D97-AF65-F5344CB8AC3E}">
        <p14:creationId xmlns:p14="http://schemas.microsoft.com/office/powerpoint/2010/main" val="3892191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 I was a writer for Microsoft cert exams and I’ve helped the Futures Fund write some of their exams as well. As an experienced writer, here are some of the constraints we’re under, to help you better understand what’s going 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&lt;read slide first&gt;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For example, if you were supposed to ask a question about peanut butter sandwiches, and ended up asking a question about which whether utensils can spread creamy peanut butter… Stay with me</a:t>
            </a:r>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4</a:t>
            </a:fld>
            <a:endParaRPr lang="en-US"/>
          </a:p>
        </p:txBody>
      </p:sp>
    </p:spTree>
    <p:extLst>
      <p:ext uri="{BB962C8B-B14F-4D97-AF65-F5344CB8AC3E}">
        <p14:creationId xmlns:p14="http://schemas.microsoft.com/office/powerpoint/2010/main" val="2491867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notes first&gt;</a:t>
            </a:r>
          </a:p>
          <a:p>
            <a:r>
              <a:rPr lang="en-US" dirty="0"/>
              <a:t>If you have not historically done well on questions with a lot of reading in them, hopefully this little exercise will help you slow down, break down, and understand how the question was written. This will make you better at answering questions too. I’d even encourage you to write questions yourself as a way of practicing your test-taking skills and test preparation!</a:t>
            </a:r>
          </a:p>
        </p:txBody>
      </p:sp>
      <p:sp>
        <p:nvSpPr>
          <p:cNvPr id="4" name="Slide Number Placeholder 3"/>
          <p:cNvSpPr>
            <a:spLocks noGrp="1"/>
          </p:cNvSpPr>
          <p:nvPr>
            <p:ph type="sldNum" sz="quarter" idx="5"/>
          </p:nvPr>
        </p:nvSpPr>
        <p:spPr/>
        <p:txBody>
          <a:bodyPr/>
          <a:lstStyle/>
          <a:p>
            <a:fld id="{966FAD78-1551-4070-85DE-2E0D872D5203}" type="slidenum">
              <a:rPr lang="en-US" smtClean="0"/>
              <a:t>5</a:t>
            </a:fld>
            <a:endParaRPr lang="en-US"/>
          </a:p>
        </p:txBody>
      </p:sp>
    </p:spTree>
    <p:extLst>
      <p:ext uri="{BB962C8B-B14F-4D97-AF65-F5344CB8AC3E}">
        <p14:creationId xmlns:p14="http://schemas.microsoft.com/office/powerpoint/2010/main" val="4206507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13</a:t>
            </a:fld>
            <a:endParaRPr lang="en-US"/>
          </a:p>
        </p:txBody>
      </p:sp>
    </p:spTree>
    <p:extLst>
      <p:ext uri="{BB962C8B-B14F-4D97-AF65-F5344CB8AC3E}">
        <p14:creationId xmlns:p14="http://schemas.microsoft.com/office/powerpoint/2010/main" val="12225182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you understand why it’s challenging to write exam questions about simple concepts, and why exam questions sometimes feel weighed down by different variables and factors. It’s why creating huge case study type questions, with several pages of information as the source of several questions, actually works out pretty well.</a:t>
            </a:r>
          </a:p>
        </p:txBody>
      </p:sp>
      <p:sp>
        <p:nvSpPr>
          <p:cNvPr id="4" name="Slide Number Placeholder 3"/>
          <p:cNvSpPr>
            <a:spLocks noGrp="1"/>
          </p:cNvSpPr>
          <p:nvPr>
            <p:ph type="sldNum" sz="quarter" idx="5"/>
          </p:nvPr>
        </p:nvSpPr>
        <p:spPr/>
        <p:txBody>
          <a:bodyPr/>
          <a:lstStyle/>
          <a:p>
            <a:fld id="{966FAD78-1551-4070-85DE-2E0D872D5203}" type="slidenum">
              <a:rPr lang="en-US" smtClean="0"/>
              <a:t>15</a:t>
            </a:fld>
            <a:endParaRPr lang="en-US"/>
          </a:p>
        </p:txBody>
      </p:sp>
    </p:spTree>
    <p:extLst>
      <p:ext uri="{BB962C8B-B14F-4D97-AF65-F5344CB8AC3E}">
        <p14:creationId xmlns:p14="http://schemas.microsoft.com/office/powerpoint/2010/main" val="3751569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&lt;Notes first&gt;</a:t>
            </a:r>
          </a:p>
          <a:p>
            <a:r>
              <a:rPr lang="en-US" dirty="0"/>
              <a:t>Before we go into some sample questions together, are there any questions?</a:t>
            </a:r>
          </a:p>
          <a:p>
            <a:r>
              <a:rPr lang="en-US" dirty="0"/>
              <a:t>&lt;click&gt;</a:t>
            </a:r>
          </a:p>
          <a:p>
            <a:r>
              <a:rPr lang="en-US" dirty="0"/>
              <a:t>With the remaining time, </a:t>
            </a:r>
            <a:r>
              <a:rPr lang="en-US"/>
              <a:t>practice questions</a:t>
            </a:r>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16</a:t>
            </a:fld>
            <a:endParaRPr lang="en-US"/>
          </a:p>
        </p:txBody>
      </p:sp>
    </p:spTree>
    <p:extLst>
      <p:ext uri="{BB962C8B-B14F-4D97-AF65-F5344CB8AC3E}">
        <p14:creationId xmlns:p14="http://schemas.microsoft.com/office/powerpoint/2010/main" val="38910690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Gandalf already owns </a:t>
            </a:r>
            <a:r>
              <a:rPr lang="en-US" dirty="0" err="1"/>
              <a:t>Narya</a:t>
            </a:r>
            <a:r>
              <a:rPr lang="en-US" dirty="0"/>
              <a:t>, the Ring of Fire, one of the three Rings of Power made for the Elves. </a:t>
            </a:r>
          </a:p>
          <a:p>
            <a:r>
              <a:rPr lang="en-US" dirty="0"/>
              <a:t>&lt;click&gt;</a:t>
            </a:r>
          </a:p>
          <a:p>
            <a:r>
              <a:rPr lang="en-US" dirty="0"/>
              <a:t>Boromir is pretty much planning all along to get the ring back to the men of Gondor, his father the steward Denethor the Second.</a:t>
            </a:r>
          </a:p>
          <a:p>
            <a:r>
              <a:rPr lang="en-US" dirty="0"/>
              <a:t>&lt;click&gt;</a:t>
            </a:r>
          </a:p>
          <a:p>
            <a:r>
              <a:rPr lang="en-US" dirty="0"/>
              <a:t>Smeagol is tricky because of course you’d rule out Smeagol, he’s been left twisted and consumed by the evil of the One Ring, but again, test questions will not use industry knowledge or assumptions or best practices, the wrong answers have to be 100% incorrect. In this case, &lt;click&gt;Smeagol was not present at the Council of Elrond, making this answer 100% incorrect, leaving nothing to doubt.</a:t>
            </a:r>
          </a:p>
          <a:p>
            <a:endParaRPr lang="en-US" dirty="0"/>
          </a:p>
          <a:p>
            <a:endParaRPr lang="en-US" dirty="0"/>
          </a:p>
        </p:txBody>
      </p:sp>
      <p:sp>
        <p:nvSpPr>
          <p:cNvPr id="4" name="Slide Number Placeholder 3"/>
          <p:cNvSpPr>
            <a:spLocks noGrp="1"/>
          </p:cNvSpPr>
          <p:nvPr>
            <p:ph type="sldNum" sz="quarter" idx="5"/>
          </p:nvPr>
        </p:nvSpPr>
        <p:spPr/>
        <p:txBody>
          <a:bodyPr/>
          <a:lstStyle/>
          <a:p>
            <a:fld id="{966FAD78-1551-4070-85DE-2E0D872D5203}" type="slidenum">
              <a:rPr lang="en-US" smtClean="0"/>
              <a:t>17</a:t>
            </a:fld>
            <a:endParaRPr lang="en-US"/>
          </a:p>
        </p:txBody>
      </p:sp>
    </p:spTree>
    <p:extLst>
      <p:ext uri="{BB962C8B-B14F-4D97-AF65-F5344CB8AC3E}">
        <p14:creationId xmlns:p14="http://schemas.microsoft.com/office/powerpoint/2010/main" val="2698995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jp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683532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4095632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872991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bg>
      <p:bgPr>
        <a:solidFill>
          <a:schemeClr val="bg1"/>
        </a:solidFill>
        <a:effectLst/>
      </p:bgPr>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BEFC4C8A-DA4B-4B7B-A3FE-D3E5316A4568}"/>
              </a:ext>
            </a:extLst>
          </p:cNvPr>
          <p:cNvCxnSpPr>
            <a:cxnSpLocks/>
          </p:cNvCxnSpPr>
          <p:nvPr userDrawn="1"/>
        </p:nvCxnSpPr>
        <p:spPr>
          <a:xfrm>
            <a:off x="1912776" y="547387"/>
            <a:ext cx="977122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5" name="Title 1"/>
          <p:cNvSpPr>
            <a:spLocks noGrp="1"/>
          </p:cNvSpPr>
          <p:nvPr>
            <p:ph type="title"/>
          </p:nvPr>
        </p:nvSpPr>
        <p:spPr>
          <a:xfrm>
            <a:off x="1828800" y="0"/>
            <a:ext cx="9855200" cy="762000"/>
          </a:xfrm>
        </p:spPr>
        <p:txBody>
          <a:bodyPr>
            <a:noAutofit/>
          </a:bodyPr>
          <a:lstStyle>
            <a:lvl1pPr>
              <a:defRPr sz="4000"/>
            </a:lvl1pPr>
          </a:lstStyle>
          <a:p>
            <a:r>
              <a:rPr lang="en-US"/>
              <a:t>Click to edit Master title style</a:t>
            </a:r>
            <a:endParaRPr lang="en-US" dirty="0"/>
          </a:p>
        </p:txBody>
      </p:sp>
      <p:sp>
        <p:nvSpPr>
          <p:cNvPr id="6" name="Content Placeholder 2"/>
          <p:cNvSpPr>
            <a:spLocks noGrp="1"/>
          </p:cNvSpPr>
          <p:nvPr>
            <p:ph idx="1" hasCustomPrompt="1"/>
          </p:nvPr>
        </p:nvSpPr>
        <p:spPr>
          <a:xfrm>
            <a:off x="609600" y="990603"/>
            <a:ext cx="10972800" cy="4876801"/>
          </a:xfrm>
        </p:spPr>
        <p:txBody>
          <a:bodyPr/>
          <a:lstStyle>
            <a:lvl1pPr>
              <a:defRPr>
                <a:solidFill>
                  <a:schemeClr val="tx1">
                    <a:lumMod val="95000"/>
                    <a:lumOff val="5000"/>
                  </a:schemeClr>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163070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2_Blank">
    <p:bg>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1828800" y="0"/>
            <a:ext cx="9855200" cy="762000"/>
          </a:xfrm>
        </p:spPr>
        <p:txBody>
          <a:bodyPr>
            <a:noAutofit/>
          </a:bodyPr>
          <a:lstStyle>
            <a:lvl1pPr>
              <a:defRPr sz="4000"/>
            </a:lvl1pPr>
          </a:lstStyle>
          <a:p>
            <a:r>
              <a:rPr lang="en-US"/>
              <a:t>Click to edit Master title style</a:t>
            </a:r>
            <a:endParaRPr lang="en-US" dirty="0"/>
          </a:p>
        </p:txBody>
      </p:sp>
      <p:sp>
        <p:nvSpPr>
          <p:cNvPr id="6" name="Content Placeholder 2"/>
          <p:cNvSpPr>
            <a:spLocks noGrp="1"/>
          </p:cNvSpPr>
          <p:nvPr>
            <p:ph idx="1" hasCustomPrompt="1"/>
          </p:nvPr>
        </p:nvSpPr>
        <p:spPr>
          <a:xfrm>
            <a:off x="609600" y="990603"/>
            <a:ext cx="10972800" cy="4876801"/>
          </a:xfrm>
        </p:spPr>
        <p:txBody>
          <a:bodyPr/>
          <a:lstStyle>
            <a:lvl1pPr>
              <a:defRPr>
                <a:solidFill>
                  <a:schemeClr val="tx1">
                    <a:lumMod val="95000"/>
                    <a:lumOff val="5000"/>
                  </a:schemeClr>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6612775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l">
              <a:defRPr b="1" baseline="0"/>
            </a:lvl1pPr>
          </a:lstStyle>
          <a:p>
            <a:br>
              <a:rPr lang="en-US" dirty="0"/>
            </a:br>
            <a:r>
              <a:rPr lang="en-US" dirty="0"/>
              <a:t>CLICK TO EDIT MASTER TITLE SLIDE</a:t>
            </a:r>
            <a:br>
              <a:rPr lang="en-US" dirty="0"/>
            </a:br>
            <a:endParaRPr lang="en-US" dirty="0"/>
          </a:p>
        </p:txBody>
      </p:sp>
      <p:sp>
        <p:nvSpPr>
          <p:cNvPr id="3" name="Date Placeholder 2"/>
          <p:cNvSpPr>
            <a:spLocks noGrp="1"/>
          </p:cNvSpPr>
          <p:nvPr>
            <p:ph type="dt" sz="half" idx="10"/>
          </p:nvPr>
        </p:nvSpPr>
        <p:spPr/>
        <p:txBody>
          <a:bodyPr/>
          <a:lstStyle/>
          <a:p>
            <a:fld id="{6CA6CFF7-3281-43C1-B8BF-67A22EBDC45D}" type="datetime1">
              <a:rPr lang="en-US" smtClean="0">
                <a:solidFill>
                  <a:prstClr val="black">
                    <a:tint val="75000"/>
                  </a:prstClr>
                </a:solidFill>
              </a:rPr>
              <a:pPr/>
              <a:t>10/6/2022</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1E24C6FB-D328-4022-BDF2-D4C8288275A0}"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622752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915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9504636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5"/>
            <a:ext cx="11379200" cy="1143000"/>
          </a:xfrm>
        </p:spPr>
        <p:txBody>
          <a:bodyPr/>
          <a:lstStyle>
            <a:lvl1pPr>
              <a:defRPr cap="all" baseline="0">
                <a:solidFill>
                  <a:srgbClr val="3D156F"/>
                </a:solidFill>
              </a:defRPr>
            </a:lvl1pPr>
          </a:lstStyle>
          <a:p>
            <a:r>
              <a:rPr lang="en-US"/>
              <a:t>Click to edit Master title style</a:t>
            </a:r>
            <a:endParaRPr lang="en-US" dirty="0"/>
          </a:p>
        </p:txBody>
      </p:sp>
    </p:spTree>
    <p:extLst>
      <p:ext uri="{BB962C8B-B14F-4D97-AF65-F5344CB8AC3E}">
        <p14:creationId xmlns:p14="http://schemas.microsoft.com/office/powerpoint/2010/main" val="34528632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30400" y="0"/>
            <a:ext cx="9753600" cy="762000"/>
          </a:xfrm>
        </p:spPr>
        <p:txBody>
          <a:bodyPr>
            <a:noAutofit/>
          </a:bodyPr>
          <a:lstStyle>
            <a:lvl1pPr>
              <a:defRPr sz="4000">
                <a:latin typeface="Roboto" panose="02000000000000000000" pitchFamily="2" charset="0"/>
                <a:ea typeface="Roboto" panose="02000000000000000000" pitchFamily="2" charset="0"/>
              </a:defRPr>
            </a:lvl1pPr>
          </a:lstStyle>
          <a:p>
            <a:r>
              <a:rPr lang="en-US" dirty="0"/>
              <a:t>Click to edit Master title style</a:t>
            </a:r>
          </a:p>
        </p:txBody>
      </p:sp>
      <p:sp>
        <p:nvSpPr>
          <p:cNvPr id="3" name="Content Placeholder 2"/>
          <p:cNvSpPr>
            <a:spLocks noGrp="1"/>
          </p:cNvSpPr>
          <p:nvPr>
            <p:ph idx="1" hasCustomPrompt="1"/>
          </p:nvPr>
        </p:nvSpPr>
        <p:spPr>
          <a:xfrm>
            <a:off x="609601" y="838202"/>
            <a:ext cx="10972800" cy="4876801"/>
          </a:xfrm>
        </p:spPr>
        <p:txBody>
          <a:bodyPr/>
          <a:lstStyle>
            <a:lvl1pPr>
              <a:defRPr>
                <a:solidFill>
                  <a:schemeClr val="tx1">
                    <a:lumMod val="95000"/>
                    <a:lumOff val="5000"/>
                  </a:schemeClr>
                </a:solidFill>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vl3pPr>
              <a:defRPr>
                <a:latin typeface="Roboto" panose="02000000000000000000" pitchFamily="2" charset="0"/>
                <a:ea typeface="Roboto" panose="02000000000000000000" pitchFamily="2" charset="0"/>
              </a:defRPr>
            </a:lvl3pPr>
            <a:lvl4pPr>
              <a:defRPr>
                <a:solidFill>
                  <a:srgbClr val="3D156F"/>
                </a:solidFill>
                <a:latin typeface="Roboto" panose="02000000000000000000" pitchFamily="2" charset="0"/>
                <a:ea typeface="Roboto" panose="02000000000000000000" pitchFamily="2" charset="0"/>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5864635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Template">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3251200" y="2122716"/>
            <a:ext cx="5689600" cy="2612571"/>
          </a:xfrm>
        </p:spPr>
        <p:txBody>
          <a:bodyPr/>
          <a:lstStyle/>
          <a:p>
            <a:r>
              <a:rPr lang="en-US"/>
              <a:t>Click icon to add media</a:t>
            </a:r>
          </a:p>
        </p:txBody>
      </p:sp>
    </p:spTree>
    <p:extLst>
      <p:ext uri="{BB962C8B-B14F-4D97-AF65-F5344CB8AC3E}">
        <p14:creationId xmlns:p14="http://schemas.microsoft.com/office/powerpoint/2010/main" val="2641170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7072997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92883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Title 1"/>
          <p:cNvSpPr>
            <a:spLocks noGrp="1"/>
          </p:cNvSpPr>
          <p:nvPr>
            <p:ph type="title"/>
          </p:nvPr>
        </p:nvSpPr>
        <p:spPr>
          <a:xfrm>
            <a:off x="0" y="0"/>
            <a:ext cx="12192000" cy="762000"/>
          </a:xfrm>
        </p:spPr>
        <p:txBody>
          <a:bodyPr>
            <a:normAutofit/>
          </a:bodyPr>
          <a:lstStyle>
            <a:lvl1pPr>
              <a:defRPr sz="4000"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39106364"/>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6317EF5-1FC3-49D4-99F3-3C6C642CE8C3}"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3596900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317EF5-1FC3-49D4-99F3-3C6C642CE8C3}"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28912458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317EF5-1FC3-49D4-99F3-3C6C642CE8C3}"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81783332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6317EF5-1FC3-49D4-99F3-3C6C642CE8C3}" type="datetimeFigureOut">
              <a:rPr lang="en-US" smtClean="0"/>
              <a:t>10/6/2022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3231698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6317EF5-1FC3-49D4-99F3-3C6C642CE8C3}" type="datetimeFigureOut">
              <a:rPr lang="en-US" smtClean="0"/>
              <a:t>10/6/2022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4037916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6317EF5-1FC3-49D4-99F3-3C6C642CE8C3}" type="datetimeFigureOut">
              <a:rPr lang="en-US" smtClean="0"/>
              <a:t>10/6/2022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63841493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317EF5-1FC3-49D4-99F3-3C6C642CE8C3}" type="datetimeFigureOut">
              <a:rPr lang="en-US" smtClean="0"/>
              <a:t>10/6/2022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0065511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317EF5-1FC3-49D4-99F3-3C6C642CE8C3}" type="datetimeFigureOut">
              <a:rPr lang="en-US" smtClean="0"/>
              <a:t>10/6/2022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986398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89938634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317EF5-1FC3-49D4-99F3-3C6C642CE8C3}" type="datetimeFigureOut">
              <a:rPr lang="en-US" smtClean="0"/>
              <a:t>10/6/2022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42631794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317EF5-1FC3-49D4-99F3-3C6C642CE8C3}"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64944196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317EF5-1FC3-49D4-99F3-3C6C642CE8C3}"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5744352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Walkin No tile">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2" name="TextBox 1"/>
          <p:cNvSpPr txBox="1"/>
          <p:nvPr/>
        </p:nvSpPr>
        <p:spPr>
          <a:xfrm>
            <a:off x="3538656" y="4130029"/>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
        <p:nvSpPr>
          <p:cNvPr id="4" name="TextBox 3"/>
          <p:cNvSpPr txBox="1"/>
          <p:nvPr/>
        </p:nvSpPr>
        <p:spPr>
          <a:xfrm>
            <a:off x="2933920" y="3649000"/>
            <a:ext cx="6386638" cy="307777"/>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spc="600" dirty="0">
                <a:solidFill>
                  <a:schemeClr val="accent1"/>
                </a:solidFill>
              </a:rPr>
              <a:t>▪▪▪▪▪▪▪▪▪▪▪▪▪▪▪▪▪▪▪▪▪▪▪▪▪▪▪▪▪▪▪▪▪▪▪▪▪▪▪▪▪▪▪▪</a:t>
            </a:r>
            <a:endParaRPr lang="en-US" sz="1400" dirty="0">
              <a:solidFill>
                <a:schemeClr val="accent1"/>
              </a:solidFill>
            </a:endParaRPr>
          </a:p>
        </p:txBody>
      </p:sp>
    </p:spTree>
    <p:extLst>
      <p:ext uri="{BB962C8B-B14F-4D97-AF65-F5344CB8AC3E}">
        <p14:creationId xmlns:p14="http://schemas.microsoft.com/office/powerpoint/2010/main" val="3266824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1_Walkin No tile">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4" name="TextBox 3"/>
          <p:cNvSpPr txBox="1"/>
          <p:nvPr/>
        </p:nvSpPr>
        <p:spPr>
          <a:xfrm>
            <a:off x="2922254" y="3642936"/>
            <a:ext cx="6286140"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solidFill>
              </a:rPr>
              <a:t>∙∙∙∙∙∙∙∙∙∙∙∙∙∙∙∙∙∙∙∙∙∙∙∙∙∙∙∙∙∙∙∙∙∙∙∙∙∙∙∙∙∙∙∙∙∙∙∙∙∙∙∙∙∙∙∙∙∙∙∙∙∙∙∙∙∙∙∙∙∙∙∙∙∙∙∙∙∙∙∙∙∙∙∙∙∙∙∙∙∙∙∙∙∙∙∙∙∙∙∙∙∙∙∙∙</a:t>
            </a:r>
          </a:p>
        </p:txBody>
      </p:sp>
      <p:sp>
        <p:nvSpPr>
          <p:cNvPr id="6" name="TextBox 5"/>
          <p:cNvSpPr txBox="1"/>
          <p:nvPr/>
        </p:nvSpPr>
        <p:spPr>
          <a:xfrm>
            <a:off x="3538656" y="4179456"/>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Tree>
    <p:extLst>
      <p:ext uri="{BB962C8B-B14F-4D97-AF65-F5344CB8AC3E}">
        <p14:creationId xmlns:p14="http://schemas.microsoft.com/office/powerpoint/2010/main" val="3950804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2_Walkin No til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11" y="0"/>
            <a:ext cx="10008642" cy="6858000"/>
          </a:xfrm>
          <a:prstGeom prst="rect">
            <a:avLst/>
          </a:prstGeom>
        </p:spPr>
      </p:pic>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8116" r="56089"/>
          <a:stretch/>
        </p:blipFill>
        <p:spPr>
          <a:xfrm>
            <a:off x="9610231" y="0"/>
            <a:ext cx="2581769" cy="6858000"/>
          </a:xfrm>
          <a:prstGeom prst="rect">
            <a:avLst/>
          </a:prstGeom>
        </p:spPr>
      </p:pic>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3" name="TextBox 12"/>
          <p:cNvSpPr txBox="1"/>
          <p:nvPr/>
        </p:nvSpPr>
        <p:spPr>
          <a:xfrm>
            <a:off x="3538656" y="4130029"/>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
        <p:nvSpPr>
          <p:cNvPr id="14" name="TextBox 13"/>
          <p:cNvSpPr txBox="1"/>
          <p:nvPr/>
        </p:nvSpPr>
        <p:spPr>
          <a:xfrm>
            <a:off x="2933920" y="3649000"/>
            <a:ext cx="6386638" cy="307777"/>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spc="600" dirty="0">
                <a:solidFill>
                  <a:schemeClr val="accent1"/>
                </a:solidFill>
              </a:rPr>
              <a:t>▪▪▪▪▪▪▪▪▪▪▪▪▪▪▪▪▪▪▪▪▪▪▪▪▪▪▪▪▪▪▪▪▪▪▪▪▪▪▪▪▪▪▪▪</a:t>
            </a:r>
            <a:endParaRPr lang="en-US" sz="1400" dirty="0">
              <a:solidFill>
                <a:schemeClr val="accent1"/>
              </a:solidFill>
            </a:endParaRPr>
          </a:p>
        </p:txBody>
      </p:sp>
    </p:spTree>
    <p:extLst>
      <p:ext uri="{BB962C8B-B14F-4D97-AF65-F5344CB8AC3E}">
        <p14:creationId xmlns:p14="http://schemas.microsoft.com/office/powerpoint/2010/main" val="4019758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4_Walkin No til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11" y="0"/>
            <a:ext cx="10008642" cy="6858000"/>
          </a:xfrm>
          <a:prstGeom prst="rect">
            <a:avLst/>
          </a:prstGeom>
        </p:spPr>
      </p:pic>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8116" r="56089"/>
          <a:stretch/>
        </p:blipFill>
        <p:spPr>
          <a:xfrm>
            <a:off x="9610231" y="0"/>
            <a:ext cx="2581769" cy="6858000"/>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2" name="TextBox 11"/>
          <p:cNvSpPr txBox="1"/>
          <p:nvPr/>
        </p:nvSpPr>
        <p:spPr>
          <a:xfrm>
            <a:off x="2922254" y="3642936"/>
            <a:ext cx="6286140"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solidFill>
              </a:rPr>
              <a:t>∙∙∙∙∙∙∙∙∙∙∙∙∙∙∙∙∙∙∙∙∙∙∙∙∙∙∙∙∙∙∙∙∙∙∙∙∙∙∙∙∙∙∙∙∙∙∙∙∙∙∙∙∙∙∙∙∙∙∙∙∙∙∙∙∙∙∙∙∙∙∙∙∙∙∙∙∙∙∙∙∙∙∙∙∙∙∙∙∙∙∙∙∙∙∙∙∙∙∙∙∙∙∙∙∙</a:t>
            </a:r>
          </a:p>
        </p:txBody>
      </p:sp>
      <p:sp>
        <p:nvSpPr>
          <p:cNvPr id="13" name="TextBox 12"/>
          <p:cNvSpPr txBox="1"/>
          <p:nvPr/>
        </p:nvSpPr>
        <p:spPr>
          <a:xfrm>
            <a:off x="3538656" y="4179456"/>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Tree>
    <p:extLst>
      <p:ext uri="{BB962C8B-B14F-4D97-AF65-F5344CB8AC3E}">
        <p14:creationId xmlns:p14="http://schemas.microsoft.com/office/powerpoint/2010/main" val="3086508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3_Walkin No ti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008642" cy="6858000"/>
          </a:xfrm>
          <a:prstGeom prst="rect">
            <a:avLst/>
          </a:prstGeom>
        </p:spPr>
      </p:pic>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6889" r="70999"/>
          <a:stretch/>
        </p:blipFill>
        <p:spPr>
          <a:xfrm>
            <a:off x="9978887" y="0"/>
            <a:ext cx="2213114" cy="6858000"/>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0" name="TextBox 9"/>
          <p:cNvSpPr txBox="1"/>
          <p:nvPr/>
        </p:nvSpPr>
        <p:spPr>
          <a:xfrm>
            <a:off x="3538656" y="4130029"/>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
        <p:nvSpPr>
          <p:cNvPr id="11" name="TextBox 10"/>
          <p:cNvSpPr txBox="1"/>
          <p:nvPr/>
        </p:nvSpPr>
        <p:spPr>
          <a:xfrm>
            <a:off x="2933920" y="3649000"/>
            <a:ext cx="6386638" cy="307777"/>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spc="600" dirty="0">
                <a:solidFill>
                  <a:schemeClr val="accent1"/>
                </a:solidFill>
              </a:rPr>
              <a:t>▪▪▪▪▪▪▪▪▪▪▪▪▪▪▪▪▪▪▪▪▪▪▪▪▪▪▪▪▪▪▪▪▪▪▪▪▪▪▪▪▪▪▪▪</a:t>
            </a:r>
            <a:endParaRPr lang="en-US" sz="1400" dirty="0">
              <a:solidFill>
                <a:schemeClr val="accent1"/>
              </a:solidFill>
            </a:endParaRPr>
          </a:p>
        </p:txBody>
      </p:sp>
    </p:spTree>
    <p:extLst>
      <p:ext uri="{BB962C8B-B14F-4D97-AF65-F5344CB8AC3E}">
        <p14:creationId xmlns:p14="http://schemas.microsoft.com/office/powerpoint/2010/main" val="2930652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5_Walkin No ti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008642" cy="6858000"/>
          </a:xfrm>
          <a:prstGeom prst="rect">
            <a:avLst/>
          </a:prstGeom>
        </p:spPr>
      </p:pic>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6889" r="70999"/>
          <a:stretch/>
        </p:blipFill>
        <p:spPr>
          <a:xfrm>
            <a:off x="9978887" y="0"/>
            <a:ext cx="2213114" cy="6858000"/>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0" name="TextBox 9"/>
          <p:cNvSpPr txBox="1"/>
          <p:nvPr/>
        </p:nvSpPr>
        <p:spPr>
          <a:xfrm>
            <a:off x="2922254" y="3642936"/>
            <a:ext cx="6286140"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solidFill>
              </a:rPr>
              <a:t>∙∙∙∙∙∙∙∙∙∙∙∙∙∙∙∙∙∙∙∙∙∙∙∙∙∙∙∙∙∙∙∙∙∙∙∙∙∙∙∙∙∙∙∙∙∙∙∙∙∙∙∙∙∙∙∙∙∙∙∙∙∙∙∙∙∙∙∙∙∙∙∙∙∙∙∙∙∙∙∙∙∙∙∙∙∙∙∙∙∙∙∙∙∙∙∙∙∙∙∙∙∙∙∙∙</a:t>
            </a:r>
          </a:p>
        </p:txBody>
      </p:sp>
      <p:sp>
        <p:nvSpPr>
          <p:cNvPr id="11" name="TextBox 10"/>
          <p:cNvSpPr txBox="1"/>
          <p:nvPr/>
        </p:nvSpPr>
        <p:spPr>
          <a:xfrm>
            <a:off x="3538656" y="4179456"/>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Tree>
    <p:extLst>
      <p:ext uri="{BB962C8B-B14F-4D97-AF65-F5344CB8AC3E}">
        <p14:creationId xmlns:p14="http://schemas.microsoft.com/office/powerpoint/2010/main" val="57555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1122363"/>
            <a:ext cx="9144000" cy="2387600"/>
          </a:xfrm>
        </p:spPr>
        <p:txBody>
          <a:bodyPr anchor="b">
            <a:normAutofit/>
          </a:bodyPr>
          <a:lstStyle>
            <a:lvl1pPr algn="ctr">
              <a:defRPr sz="4800">
                <a:latin typeface="Segoe UI Light" charset="0"/>
                <a:ea typeface="Segoe UI Light" charset="0"/>
                <a:cs typeface="Segoe UI Light"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362229" y="316196"/>
            <a:ext cx="4622123" cy="714092"/>
          </a:xfrm>
          <a:prstGeom prst="rect">
            <a:avLst/>
          </a:prstGeom>
        </p:spPr>
      </p:pic>
    </p:spTree>
    <p:extLst>
      <p:ext uri="{BB962C8B-B14F-4D97-AF65-F5344CB8AC3E}">
        <p14:creationId xmlns:p14="http://schemas.microsoft.com/office/powerpoint/2010/main" val="2924829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1770848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Layout-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65663" y="2084173"/>
            <a:ext cx="9860674" cy="896553"/>
          </a:xfrm>
        </p:spPr>
        <p:txBody>
          <a:bodyPr/>
          <a:lstStyle>
            <a:lvl1pPr marL="169629" indent="-169629">
              <a:defRPr sz="5882" baseline="0">
                <a:gradFill>
                  <a:gsLst>
                    <a:gs pos="1250">
                      <a:schemeClr val="bg1"/>
                    </a:gs>
                    <a:gs pos="100000">
                      <a:schemeClr val="bg1"/>
                    </a:gs>
                  </a:gsLst>
                  <a:lin ang="5400000" scaled="0"/>
                </a:gradFill>
                <a:latin typeface="Segoe UI Light" charset="0"/>
                <a:ea typeface="Segoe UI Light" charset="0"/>
                <a:cs typeface="Segoe UI Light" charset="0"/>
              </a:defRPr>
            </a:lvl1pPr>
          </a:lstStyle>
          <a:p>
            <a:r>
              <a:rPr lang="en-US" dirty="0"/>
              <a:t>“Add a quote here. Design is easier than it looks, and more important than it seems.”</a:t>
            </a:r>
          </a:p>
        </p:txBody>
      </p:sp>
      <p:sp>
        <p:nvSpPr>
          <p:cNvPr id="4" name="Text Placeholder 3"/>
          <p:cNvSpPr>
            <a:spLocks noGrp="1"/>
          </p:cNvSpPr>
          <p:nvPr>
            <p:ph type="body" sz="quarter" idx="10" hasCustomPrompt="1"/>
          </p:nvPr>
        </p:nvSpPr>
        <p:spPr>
          <a:xfrm>
            <a:off x="5647788" y="4789287"/>
            <a:ext cx="5378549" cy="1050156"/>
          </a:xfrm>
        </p:spPr>
        <p:txBody>
          <a:bodyPr/>
          <a:lstStyle>
            <a:lvl1pPr marL="0" indent="0">
              <a:buNone/>
              <a:defRPr sz="3137">
                <a:gradFill>
                  <a:gsLst>
                    <a:gs pos="1250">
                      <a:schemeClr val="bg1"/>
                    </a:gs>
                    <a:gs pos="100000">
                      <a:schemeClr val="bg1"/>
                    </a:gs>
                  </a:gsLst>
                  <a:lin ang="5400000" scaled="0"/>
                </a:gradFill>
              </a:defRPr>
            </a:lvl1pPr>
            <a:lvl2pPr marL="336145" indent="0">
              <a:buNone/>
              <a:defRPr/>
            </a:lvl2pPr>
            <a:lvl3pPr marL="560241" indent="0">
              <a:buNone/>
              <a:defRPr/>
            </a:lvl3pPr>
            <a:lvl4pPr marL="784338" indent="0">
              <a:buNone/>
              <a:defRPr/>
            </a:lvl4pPr>
            <a:lvl5pPr marL="1008435" indent="0">
              <a:buNone/>
              <a:defRPr/>
            </a:lvl5pPr>
          </a:lstStyle>
          <a:p>
            <a:pPr lvl="0"/>
            <a:r>
              <a:rPr lang="en-US" dirty="0"/>
              <a:t>Author’s Name</a:t>
            </a:r>
            <a:br>
              <a:rPr lang="en-US" dirty="0"/>
            </a:br>
            <a:r>
              <a:rPr lang="en-US" dirty="0"/>
              <a:t>Title</a:t>
            </a:r>
          </a:p>
        </p:txBody>
      </p:sp>
    </p:spTree>
    <p:extLst>
      <p:ext uri="{BB962C8B-B14F-4D97-AF65-F5344CB8AC3E}">
        <p14:creationId xmlns:p14="http://schemas.microsoft.com/office/powerpoint/2010/main" val="141673359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accent6"/>
                    </a:gs>
                    <a:gs pos="0">
                      <a:schemeClr val="accent6"/>
                    </a:gs>
                  </a:gsLst>
                  <a:lin ang="5400000" scaled="0"/>
                </a:gradFill>
                <a:latin typeface="Segoe UI Light" charset="0"/>
                <a:ea typeface="Segoe UI Light" charset="0"/>
                <a:cs typeface="Segoe UI Light" charset="0"/>
              </a:defRPr>
            </a:lvl1pPr>
          </a:lstStyle>
          <a:p>
            <a:r>
              <a:rPr lang="en-US" dirty="0"/>
              <a:t>SECTION TITLE</a:t>
            </a:r>
          </a:p>
        </p:txBody>
      </p:sp>
    </p:spTree>
    <p:extLst>
      <p:ext uri="{BB962C8B-B14F-4D97-AF65-F5344CB8AC3E}">
        <p14:creationId xmlns:p14="http://schemas.microsoft.com/office/powerpoint/2010/main" val="2155026437"/>
      </p:ext>
    </p:extLst>
  </p:cSld>
  <p:clrMapOvr>
    <a:overrideClrMapping bg1="dk1" tx1="lt1" bg2="dk2" tx2="lt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098762"/>
          </a:xfrm>
          <a:noFill/>
        </p:spPr>
        <p:txBody>
          <a:bodyPr tIns="91440" bIns="91440" anchor="t" anchorCtr="0">
            <a:spAutoFit/>
          </a:bodyPr>
          <a:lstStyle>
            <a:lvl1pPr algn="ctr">
              <a:defRPr sz="6600" spc="-98" baseline="0">
                <a:gradFill>
                  <a:gsLst>
                    <a:gs pos="100000">
                      <a:schemeClr val="tx1"/>
                    </a:gs>
                    <a:gs pos="0">
                      <a:schemeClr val="tx1"/>
                    </a:gs>
                  </a:gsLst>
                  <a:lin ang="5400000" scaled="0"/>
                </a:gradFill>
                <a:latin typeface="Segoe UI Light" charset="0"/>
                <a:ea typeface="Segoe UI Light" charset="0"/>
                <a:cs typeface="Segoe UI Light" charset="0"/>
              </a:defRPr>
            </a:lvl1pPr>
          </a:lstStyle>
          <a:p>
            <a:r>
              <a:rPr lang="en-US" dirty="0"/>
              <a:t>SECTION TITLE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8184" y="5934101"/>
            <a:ext cx="513478" cy="513478"/>
          </a:xfrm>
          <a:prstGeom prst="rect">
            <a:avLst/>
          </a:prstGeom>
        </p:spPr>
      </p:pic>
    </p:spTree>
    <p:extLst>
      <p:ext uri="{BB962C8B-B14F-4D97-AF65-F5344CB8AC3E}">
        <p14:creationId xmlns:p14="http://schemas.microsoft.com/office/powerpoint/2010/main" val="189720020"/>
      </p:ext>
    </p:extLst>
  </p:cSld>
  <p:clrMapOvr>
    <a:overrideClrMapping bg1="dk1" tx1="lt1" bg2="dk2" tx2="lt2" accent1="accent1" accent2="accent2" accent3="accent3" accent4="accent4" accent5="accent5" accent6="accent6" hlink="hlink" folHlink="folHlink"/>
  </p:clrMapOvr>
  <p:transition spd="slow">
    <p:push dir="u"/>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Fact Layout-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62089" y="2084171"/>
            <a:ext cx="8067823" cy="1793105"/>
          </a:xfrm>
          <a:noFill/>
        </p:spPr>
        <p:txBody>
          <a:bodyPr wrap="square" tIns="91440" bIns="91440" anchor="t" anchorCtr="0">
            <a:noAutofit/>
          </a:bodyPr>
          <a:lstStyle>
            <a:lvl1pPr>
              <a:defRPr sz="5882" spc="-98" baseline="0">
                <a:gradFill>
                  <a:gsLst>
                    <a:gs pos="100000">
                      <a:schemeClr val="accent6"/>
                    </a:gs>
                    <a:gs pos="0">
                      <a:schemeClr val="accent6"/>
                    </a:gs>
                  </a:gsLst>
                  <a:lin ang="5400000" scaled="0"/>
                </a:gradFill>
                <a:latin typeface="Segoe UI Light" charset="0"/>
                <a:ea typeface="Segoe UI Light" charset="0"/>
                <a:cs typeface="Segoe UI Light" charset="0"/>
              </a:defRPr>
            </a:lvl1pPr>
          </a:lstStyle>
          <a:p>
            <a:r>
              <a:rPr lang="en-US"/>
              <a:t>Click to edit Master title style</a:t>
            </a:r>
            <a:endParaRPr lang="en-US" dirty="0"/>
          </a:p>
        </p:txBody>
      </p:sp>
    </p:spTree>
    <p:extLst>
      <p:ext uri="{BB962C8B-B14F-4D97-AF65-F5344CB8AC3E}">
        <p14:creationId xmlns:p14="http://schemas.microsoft.com/office/powerpoint/2010/main" val="1564156409"/>
      </p:ext>
    </p:extLst>
  </p:cSld>
  <p:clrMapOvr>
    <a:overrideClrMapping bg1="dk1" tx1="lt1" bg2="dk2" tx2="lt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360754"/>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0"/>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 </a:t>
            </a:r>
          </a:p>
        </p:txBody>
      </p:sp>
      <p:sp>
        <p:nvSpPr>
          <p:cNvPr id="3" name="Content Placeholder 2"/>
          <p:cNvSpPr>
            <a:spLocks noGrp="1"/>
          </p:cNvSpPr>
          <p:nvPr>
            <p:ph idx="1"/>
          </p:nvPr>
        </p:nvSpPr>
        <p:spPr>
          <a:xfrm>
            <a:off x="838200" y="1578679"/>
            <a:ext cx="10515600" cy="3825834"/>
          </a:xfrm>
        </p:spPr>
        <p:txBody>
          <a:bodyPr/>
          <a:lstStyle>
            <a:lvl2pPr>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stStyle>
          <a:p>
            <a:pPr lvl="0"/>
            <a:r>
              <a:rPr lang="en-US"/>
              <a:t>Click to edit Master text styles</a:t>
            </a:r>
          </a:p>
          <a:p>
            <a:pPr lvl="1"/>
            <a:r>
              <a:rPr lang="en-US"/>
              <a:t>Second level</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3295054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2620" y="436026"/>
            <a:ext cx="5378548" cy="535531"/>
          </a:xfrm>
        </p:spPr>
        <p:txBody>
          <a:bodyPr>
            <a:spAutoFit/>
          </a:bodyPr>
          <a:lstStyle>
            <a:lvl1pPr>
              <a:defRPr sz="3200" baseline="0">
                <a:solidFill>
                  <a:schemeClr val="accent1"/>
                </a:solidFill>
                <a:latin typeface="Segoe UI Light" charset="0"/>
                <a:ea typeface="Segoe UI Light" charset="0"/>
                <a:cs typeface="Segoe UI Light" charset="0"/>
              </a:defRPr>
            </a:lvl1pPr>
          </a:lstStyle>
          <a:p>
            <a:r>
              <a:rPr lang="en-US" dirty="0"/>
              <a:t>50/50 PHOTO LAYOUT</a:t>
            </a:r>
          </a:p>
        </p:txBody>
      </p:sp>
      <p:sp>
        <p:nvSpPr>
          <p:cNvPr id="5" name="Picture Placeholder 4"/>
          <p:cNvSpPr>
            <a:spLocks noGrp="1"/>
          </p:cNvSpPr>
          <p:nvPr>
            <p:ph type="pic" sz="quarter" idx="10"/>
          </p:nvPr>
        </p:nvSpPr>
        <p:spPr>
          <a:xfrm>
            <a:off x="6071100" y="0"/>
            <a:ext cx="6120900" cy="6858000"/>
          </a:xfrm>
        </p:spPr>
        <p:txBody>
          <a:bodyPr/>
          <a:lstStyle>
            <a:lvl1pPr marL="0" indent="0">
              <a:buNone/>
              <a:defRPr/>
            </a:lvl1pPr>
          </a:lstStyle>
          <a:p>
            <a:r>
              <a:rPr lang="en-US"/>
              <a:t>Click icon to add picture</a:t>
            </a:r>
            <a:endParaRPr lang="en-US" dirty="0"/>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214713" y="6428059"/>
            <a:ext cx="1422196" cy="219721"/>
          </a:xfrm>
          <a:prstGeom prst="rect">
            <a:avLst/>
          </a:prstGeom>
        </p:spPr>
      </p:pic>
      <p:sp>
        <p:nvSpPr>
          <p:cNvPr id="6" name="Text Placeholder 5"/>
          <p:cNvSpPr>
            <a:spLocks noGrp="1"/>
          </p:cNvSpPr>
          <p:nvPr>
            <p:ph type="body" sz="quarter" idx="11"/>
          </p:nvPr>
        </p:nvSpPr>
        <p:spPr>
          <a:xfrm>
            <a:off x="925811" y="2101056"/>
            <a:ext cx="4103687" cy="2655887"/>
          </a:xfrm>
        </p:spPr>
        <p:txBody>
          <a:body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884965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1"/>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a:t>
            </a:r>
          </a:p>
        </p:txBody>
      </p:sp>
      <p:sp>
        <p:nvSpPr>
          <p:cNvPr id="3" name="Content Placeholder 2"/>
          <p:cNvSpPr>
            <a:spLocks noGrp="1"/>
          </p:cNvSpPr>
          <p:nvPr>
            <p:ph sz="half" idx="1"/>
          </p:nvPr>
        </p:nvSpPr>
        <p:spPr>
          <a:xfrm>
            <a:off x="838200" y="2005012"/>
            <a:ext cx="5181600" cy="1451110"/>
          </a:xfrm>
        </p:spPr>
        <p:txBody>
          <a:bodyPr/>
          <a:lstStyle>
            <a:lvl1pPr>
              <a:defRPr>
                <a:solidFill>
                  <a:schemeClr val="tx1"/>
                </a:solidFill>
              </a:defRPr>
            </a:lvl1pPr>
            <a:lvl2pPr>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6172200" y="2005012"/>
            <a:ext cx="5181600" cy="1451110"/>
          </a:xfrm>
        </p:spPr>
        <p:txBody>
          <a:bodyPr/>
          <a:lstStyle>
            <a:lvl1pPr>
              <a:defRPr>
                <a:solidFill>
                  <a:schemeClr val="tx1"/>
                </a:solidFill>
              </a:defRPr>
            </a:lvl1pPr>
            <a:lvl2pPr>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stStyle>
          <a:p>
            <a:pPr lvl="0"/>
            <a:r>
              <a:rPr lang="en-US"/>
              <a:t>Click to edit Master text styles</a:t>
            </a:r>
          </a:p>
          <a:p>
            <a:pPr lvl="1"/>
            <a:r>
              <a:rPr lang="en-US"/>
              <a:t>Second level</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404805058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1_Fact Layout-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62089" y="2084171"/>
            <a:ext cx="8067823" cy="1793105"/>
          </a:xfrm>
          <a:noFill/>
        </p:spPr>
        <p:txBody>
          <a:bodyPr wrap="square" tIns="91440" bIns="91440" anchor="t" anchorCtr="0">
            <a:noAutofit/>
          </a:bodyPr>
          <a:lstStyle>
            <a:lvl1pPr>
              <a:defRPr sz="5882" spc="-98" baseline="0">
                <a:solidFill>
                  <a:schemeClr val="tx1"/>
                </a:solidFill>
                <a:latin typeface="Segoe UI Light" charset="0"/>
                <a:ea typeface="Segoe UI Light" charset="0"/>
                <a:cs typeface="Segoe UI Light" charset="0"/>
              </a:defRPr>
            </a:lvl1pPr>
          </a:lstStyle>
          <a:p>
            <a:r>
              <a:rPr lang="en-US"/>
              <a:t>Click to edit Master title style</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82145"/>
          <a:stretch/>
        </p:blipFill>
        <p:spPr>
          <a:xfrm>
            <a:off x="589954" y="5696243"/>
            <a:ext cx="3926834" cy="705838"/>
          </a:xfrm>
          <a:prstGeom prst="rect">
            <a:avLst/>
          </a:prstGeom>
        </p:spPr>
      </p:pic>
    </p:spTree>
    <p:extLst>
      <p:ext uri="{BB962C8B-B14F-4D97-AF65-F5344CB8AC3E}">
        <p14:creationId xmlns:p14="http://schemas.microsoft.com/office/powerpoint/2010/main" val="4002387135"/>
      </p:ext>
    </p:extLst>
  </p:cSld>
  <p:clrMapOvr>
    <a:overrideClrMapping bg1="dk1" tx1="lt1" bg2="dk2" tx2="lt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9884908"/>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67904691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7550" y="0"/>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a:t>
            </a:r>
          </a:p>
        </p:txBody>
      </p:sp>
      <p:sp>
        <p:nvSpPr>
          <p:cNvPr id="3" name="Text Placeholder 2"/>
          <p:cNvSpPr>
            <a:spLocks noGrp="1"/>
          </p:cNvSpPr>
          <p:nvPr>
            <p:ph type="body" idx="1"/>
          </p:nvPr>
        </p:nvSpPr>
        <p:spPr>
          <a:xfrm>
            <a:off x="838200" y="1769269"/>
            <a:ext cx="5157787" cy="823912"/>
          </a:xfrm>
        </p:spPr>
        <p:txBody>
          <a:bodyPr anchor="b"/>
          <a:lstStyle>
            <a:lvl1pPr marL="0" indent="0">
              <a:buNone/>
              <a:defRPr sz="2400" b="1">
                <a:solidFill>
                  <a:schemeClr val="accent3"/>
                </a:solidFill>
                <a:latin typeface="Segoe UI Light" charset="0"/>
                <a:ea typeface="Segoe UI Light" charset="0"/>
                <a:cs typeface="Segoe UI Light"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8200" y="2593181"/>
            <a:ext cx="5157787" cy="1405382"/>
          </a:xfrm>
        </p:spPr>
        <p:txBody>
          <a:bodyPr/>
          <a:lstStyle>
            <a:lvl1pPr>
              <a:defRPr>
                <a:latin typeface="Segoe UI Light" charset="0"/>
                <a:ea typeface="Segoe UI Light" charset="0"/>
                <a:cs typeface="Segoe UI Light" charset="0"/>
              </a:defRPr>
            </a:lvl1pPr>
            <a:lvl2pPr>
              <a:defRPr>
                <a:latin typeface="Segoe UI Light" charset="0"/>
                <a:ea typeface="Segoe UI Light" charset="0"/>
                <a:cs typeface="Segoe UI Light" charset="0"/>
              </a:defRPr>
            </a:lvl2pPr>
            <a:lvl3pPr>
              <a:defRPr>
                <a:latin typeface="Segoe UI Light" charset="0"/>
                <a:ea typeface="Segoe UI Light" charset="0"/>
                <a:cs typeface="Segoe UI Light" charset="0"/>
              </a:defRPr>
            </a:lvl3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3"/>
          </p:nvPr>
        </p:nvSpPr>
        <p:spPr>
          <a:xfrm>
            <a:off x="6170612" y="1769269"/>
            <a:ext cx="5183188" cy="823912"/>
          </a:xfrm>
        </p:spPr>
        <p:txBody>
          <a:bodyPr anchor="b"/>
          <a:lstStyle>
            <a:lvl1pPr marL="0" indent="0">
              <a:buNone/>
              <a:defRPr sz="2400" b="1">
                <a:solidFill>
                  <a:schemeClr val="accent3"/>
                </a:solidFill>
                <a:latin typeface="Segoe UI Light" charset="0"/>
                <a:ea typeface="Segoe UI Light" charset="0"/>
                <a:cs typeface="Segoe UI Light"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2593181"/>
            <a:ext cx="5183188" cy="1405382"/>
          </a:xfrm>
        </p:spPr>
        <p:txBody>
          <a:bodyPr/>
          <a:lstStyle>
            <a:lvl1pPr>
              <a:defRPr>
                <a:latin typeface="Segoe UI Light" charset="0"/>
                <a:ea typeface="Segoe UI Light" charset="0"/>
                <a:cs typeface="Segoe UI Light" charset="0"/>
              </a:defRPr>
            </a:lvl1pPr>
            <a:lvl2pPr>
              <a:defRPr>
                <a:latin typeface="Segoe UI Light" charset="0"/>
                <a:ea typeface="Segoe UI Light" charset="0"/>
                <a:cs typeface="Segoe UI Light" charset="0"/>
              </a:defRPr>
            </a:lvl2pPr>
            <a:lvl3pPr>
              <a:defRPr>
                <a:latin typeface="Segoe UI Light" charset="0"/>
                <a:ea typeface="Segoe UI Light" charset="0"/>
                <a:cs typeface="Segoe UI Light" charset="0"/>
              </a:defRPr>
            </a:lvl3pPr>
          </a:lstStyle>
          <a:p>
            <a:pPr lvl="0"/>
            <a:r>
              <a:rPr lang="en-US"/>
              <a:t>Click to edit Master text styles</a:t>
            </a:r>
          </a:p>
          <a:p>
            <a:pPr lvl="1"/>
            <a:r>
              <a:rPr lang="en-US"/>
              <a:t>Second level</a:t>
            </a:r>
          </a:p>
          <a:p>
            <a:pPr lvl="2"/>
            <a:r>
              <a:rPr lang="en-US"/>
              <a:t>Third level</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387733325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0175272"/>
      </p:ext>
    </p:extLst>
  </p:cSld>
  <p:clrMapOvr>
    <a:overrideClrMapping bg1="dk1" tx1="lt1" bg2="dk2" tx2="lt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atin typeface="Segoe UI Light" charset="0"/>
                <a:ea typeface="Segoe UI Light" charset="0"/>
                <a:cs typeface="Segoe UI Light" charset="0"/>
              </a:defRPr>
            </a:lvl1pPr>
          </a:lstStyle>
          <a:p>
            <a:r>
              <a:rPr lang="en-US" dirty="0"/>
              <a:t>CLICK TO EDIT MASTER TITLE STYLE</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113641666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latin typeface="Segoe UI Light" charset="0"/>
                <a:ea typeface="Segoe UI Light" charset="0"/>
                <a:cs typeface="Segoe UI Light" charset="0"/>
              </a:defRPr>
            </a:lvl1pPr>
          </a:lstStyle>
          <a:p>
            <a:r>
              <a:rPr lang="en-US" dirty="0"/>
              <a:t>DEMO</a:t>
            </a:r>
          </a:p>
        </p:txBody>
      </p:sp>
    </p:spTree>
    <p:extLst>
      <p:ext uri="{BB962C8B-B14F-4D97-AF65-F5344CB8AC3E}">
        <p14:creationId xmlns:p14="http://schemas.microsoft.com/office/powerpoint/2010/main" val="3977590645"/>
      </p:ext>
    </p:extLst>
  </p:cSld>
  <p:clrMapOvr>
    <a:overrideClrMapping bg1="dk1" tx1="lt1" bg2="dk2" tx2="lt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losing logo slide_color">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Marquam. All rights reserved. </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84911"/>
          <a:stretch/>
        </p:blipFill>
        <p:spPr>
          <a:xfrm>
            <a:off x="704336" y="3378275"/>
            <a:ext cx="4601363" cy="698950"/>
          </a:xfrm>
          <a:prstGeom prst="rect">
            <a:avLst/>
          </a:prstGeom>
        </p:spPr>
      </p:pic>
    </p:spTree>
    <p:extLst>
      <p:ext uri="{BB962C8B-B14F-4D97-AF65-F5344CB8AC3E}">
        <p14:creationId xmlns:p14="http://schemas.microsoft.com/office/powerpoint/2010/main" val="427503151"/>
      </p:ext>
    </p:extLst>
  </p:cSld>
  <p:clrMapOvr>
    <a:overrideClrMapping bg1="dk1" tx1="lt1" bg2="dk2" tx2="lt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2_Title Only">
    <p:spTree>
      <p:nvGrpSpPr>
        <p:cNvPr id="1" name=""/>
        <p:cNvGrpSpPr/>
        <p:nvPr/>
      </p:nvGrpSpPr>
      <p:grpSpPr>
        <a:xfrm>
          <a:off x="0" y="0"/>
          <a:ext cx="0" cy="0"/>
          <a:chOff x="0" y="0"/>
          <a:chExt cx="0" cy="0"/>
        </a:xfrm>
      </p:grpSpPr>
      <p:sp>
        <p:nvSpPr>
          <p:cNvPr id="3" name="Rectangle 2"/>
          <p:cNvSpPr/>
          <p:nvPr/>
        </p:nvSpPr>
        <p:spPr>
          <a:xfrm>
            <a:off x="0" y="0"/>
            <a:ext cx="12191999" cy="68579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38299" y="1719730"/>
            <a:ext cx="2775823" cy="2775823"/>
          </a:xfrm>
          <a:prstGeom prst="rect">
            <a:avLst/>
          </a:prstGeom>
        </p:spPr>
      </p:pic>
      <p:sp>
        <p:nvSpPr>
          <p:cNvPr id="5" name="TextBox 4"/>
          <p:cNvSpPr txBox="1"/>
          <p:nvPr/>
        </p:nvSpPr>
        <p:spPr>
          <a:xfrm>
            <a:off x="4351183" y="4522614"/>
            <a:ext cx="4313131" cy="769441"/>
          </a:xfrm>
          <a:prstGeom prst="rect">
            <a:avLst/>
          </a:prstGeom>
          <a:noFill/>
        </p:spPr>
        <p:txBody>
          <a:bodyPr wrap="square" rtlCol="0">
            <a:spAutoFit/>
          </a:bodyPr>
          <a:lstStyle/>
          <a:p>
            <a:r>
              <a:rPr lang="en-US" sz="4400" dirty="0">
                <a:solidFill>
                  <a:schemeClr val="bg1"/>
                </a:solidFill>
                <a:latin typeface="Segoe UI Light" panose="020B0502040204020203" pitchFamily="34" charset="0"/>
                <a:cs typeface="Segoe UI Light" panose="020B0502040204020203" pitchFamily="34" charset="0"/>
              </a:rPr>
              <a:t>THANK YOU</a:t>
            </a:r>
          </a:p>
        </p:txBody>
      </p:sp>
    </p:spTree>
    <p:extLst>
      <p:ext uri="{BB962C8B-B14F-4D97-AF65-F5344CB8AC3E}">
        <p14:creationId xmlns:p14="http://schemas.microsoft.com/office/powerpoint/2010/main" val="1723690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©2016</a:t>
            </a:r>
            <a:r>
              <a:rPr lang="en-US" sz="686" baseline="0" dirty="0">
                <a:gradFill>
                  <a:gsLst>
                    <a:gs pos="0">
                      <a:schemeClr val="tx1"/>
                    </a:gs>
                    <a:gs pos="100000">
                      <a:schemeClr val="tx1"/>
                    </a:gs>
                  </a:gsLst>
                  <a:lin ang="5400000" scaled="0"/>
                </a:gradFill>
                <a:cs typeface="Segoe UI" pitchFamily="34" charset="0"/>
              </a:rPr>
              <a:t> Marquam</a:t>
            </a:r>
            <a:r>
              <a:rPr lang="en-US" sz="686" dirty="0">
                <a:gradFill>
                  <a:gsLst>
                    <a:gs pos="0">
                      <a:schemeClr val="tx1"/>
                    </a:gs>
                    <a:gs pos="100000">
                      <a:schemeClr val="tx1"/>
                    </a:gs>
                  </a:gsLst>
                  <a:lin ang="5400000" scaled="0"/>
                </a:gradFill>
                <a:cs typeface="Segoe UI" pitchFamily="34" charset="0"/>
              </a:rPr>
              <a:t>. All rights reserved. </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697864" y="3363133"/>
            <a:ext cx="4622123" cy="714092"/>
          </a:xfrm>
          <a:prstGeom prst="rect">
            <a:avLst/>
          </a:prstGeom>
        </p:spPr>
      </p:pic>
    </p:spTree>
    <p:extLst>
      <p:ext uri="{BB962C8B-B14F-4D97-AF65-F5344CB8AC3E}">
        <p14:creationId xmlns:p14="http://schemas.microsoft.com/office/powerpoint/2010/main" val="47764013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Pattern Layout">
    <p:spTree>
      <p:nvGrpSpPr>
        <p:cNvPr id="1" name=""/>
        <p:cNvGrpSpPr/>
        <p:nvPr/>
      </p:nvGrpSpPr>
      <p:grpSpPr>
        <a:xfrm>
          <a:off x="0" y="0"/>
          <a:ext cx="0" cy="0"/>
          <a:chOff x="0" y="0"/>
          <a:chExt cx="0" cy="0"/>
        </a:xfrm>
      </p:grpSpPr>
      <p:grpSp>
        <p:nvGrpSpPr>
          <p:cNvPr id="4" name="Group 2439"/>
          <p:cNvGrpSpPr/>
          <p:nvPr/>
        </p:nvGrpSpPr>
        <p:grpSpPr>
          <a:xfrm>
            <a:off x="73656" y="62261"/>
            <a:ext cx="12105894" cy="3362070"/>
            <a:chOff x="75133" y="63500"/>
            <a:chExt cx="12348642" cy="3429000"/>
          </a:xfrm>
        </p:grpSpPr>
        <p:grpSp>
          <p:nvGrpSpPr>
            <p:cNvPr id="5" name="Group 1364"/>
            <p:cNvGrpSpPr>
              <a:grpSpLocks noChangeAspect="1"/>
            </p:cNvGrpSpPr>
            <p:nvPr/>
          </p:nvGrpSpPr>
          <p:grpSpPr>
            <a:xfrm>
              <a:off x="75133" y="63500"/>
              <a:ext cx="6198230" cy="3429000"/>
              <a:chOff x="88900" y="16253"/>
              <a:chExt cx="12361342" cy="6838572"/>
            </a:xfrm>
          </p:grpSpPr>
          <p:sp>
            <p:nvSpPr>
              <p:cNvPr id="643"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4"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5"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6"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7"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8"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9"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0"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1"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2"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3"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4"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5"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6"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7"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8"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9"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0"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1"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2"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3"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4"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5"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6"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7"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8"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9"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0"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1"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2"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3"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4"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5"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6"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7"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8"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9"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0"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1"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82" name="Group 740"/>
              <p:cNvGrpSpPr/>
              <p:nvPr/>
            </p:nvGrpSpPr>
            <p:grpSpPr>
              <a:xfrm>
                <a:off x="2143112" y="6384174"/>
                <a:ext cx="348520" cy="470651"/>
                <a:chOff x="7011958" y="-48945"/>
                <a:chExt cx="557213" cy="752475"/>
              </a:xfrm>
              <a:solidFill>
                <a:schemeClr val="tx1">
                  <a:alpha val="12000"/>
                </a:schemeClr>
              </a:solidFill>
            </p:grpSpPr>
            <p:sp>
              <p:nvSpPr>
                <p:cNvPr id="127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683" name="Group 746"/>
              <p:cNvGrpSpPr/>
              <p:nvPr/>
            </p:nvGrpSpPr>
            <p:grpSpPr>
              <a:xfrm>
                <a:off x="4559759" y="6384174"/>
                <a:ext cx="348520" cy="470651"/>
                <a:chOff x="7011958" y="-48945"/>
                <a:chExt cx="557213" cy="752475"/>
              </a:xfrm>
              <a:solidFill>
                <a:schemeClr val="tx1">
                  <a:alpha val="7000"/>
                </a:schemeClr>
              </a:solidFill>
            </p:grpSpPr>
            <p:sp>
              <p:nvSpPr>
                <p:cNvPr id="127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84"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5"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6"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7"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8"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9"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0"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1"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92" name="Group 740"/>
              <p:cNvGrpSpPr/>
              <p:nvPr/>
            </p:nvGrpSpPr>
            <p:grpSpPr>
              <a:xfrm>
                <a:off x="5930616" y="6384174"/>
                <a:ext cx="348520" cy="470651"/>
                <a:chOff x="7011958" y="-48945"/>
                <a:chExt cx="557213" cy="752475"/>
              </a:xfrm>
              <a:solidFill>
                <a:schemeClr val="tx1">
                  <a:alpha val="12000"/>
                </a:schemeClr>
              </a:solidFill>
            </p:grpSpPr>
            <p:sp>
              <p:nvSpPr>
                <p:cNvPr id="127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93"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4"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5"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6"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97" name="Group 746"/>
              <p:cNvGrpSpPr/>
              <p:nvPr/>
            </p:nvGrpSpPr>
            <p:grpSpPr>
              <a:xfrm>
                <a:off x="10744892" y="6384174"/>
                <a:ext cx="348520" cy="470651"/>
                <a:chOff x="7011958" y="-48945"/>
                <a:chExt cx="557213" cy="752475"/>
              </a:xfrm>
              <a:solidFill>
                <a:schemeClr val="tx1">
                  <a:alpha val="7000"/>
                </a:schemeClr>
              </a:solidFill>
            </p:grpSpPr>
            <p:sp>
              <p:nvSpPr>
                <p:cNvPr id="12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98"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9"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00" name="Group 781"/>
              <p:cNvGrpSpPr/>
              <p:nvPr/>
            </p:nvGrpSpPr>
            <p:grpSpPr>
              <a:xfrm>
                <a:off x="520986" y="5766031"/>
                <a:ext cx="612096" cy="486108"/>
                <a:chOff x="9258271" y="-45770"/>
                <a:chExt cx="925513" cy="735013"/>
              </a:xfrm>
              <a:solidFill>
                <a:schemeClr val="bg2">
                  <a:alpha val="38000"/>
                </a:schemeClr>
              </a:solidFill>
            </p:grpSpPr>
            <p:sp>
              <p:nvSpPr>
                <p:cNvPr id="126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01"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702"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125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03"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4"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5"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6"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7"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8"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9"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0"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1"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12" name="Group 740"/>
              <p:cNvGrpSpPr/>
              <p:nvPr/>
            </p:nvGrpSpPr>
            <p:grpSpPr>
              <a:xfrm>
                <a:off x="11309752" y="5781488"/>
                <a:ext cx="348520" cy="470651"/>
                <a:chOff x="7011958" y="-48945"/>
                <a:chExt cx="557213" cy="752475"/>
              </a:xfrm>
              <a:solidFill>
                <a:schemeClr val="tx1">
                  <a:alpha val="12000"/>
                </a:schemeClr>
              </a:solidFill>
            </p:grpSpPr>
            <p:sp>
              <p:nvSpPr>
                <p:cNvPr id="124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13"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4"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5"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6"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7"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8"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9"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0"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1"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2"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23" name="Group 746"/>
              <p:cNvGrpSpPr/>
              <p:nvPr/>
            </p:nvGrpSpPr>
            <p:grpSpPr>
              <a:xfrm>
                <a:off x="2852473" y="5781488"/>
                <a:ext cx="348520" cy="470651"/>
                <a:chOff x="7011958" y="-48945"/>
                <a:chExt cx="557213" cy="752475"/>
              </a:xfrm>
              <a:solidFill>
                <a:schemeClr val="tx1">
                  <a:alpha val="7000"/>
                </a:schemeClr>
              </a:solidFill>
            </p:grpSpPr>
            <p:sp>
              <p:nvSpPr>
                <p:cNvPr id="12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24"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5"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6"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27"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123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28"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9"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0"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1"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32" name="Group 740"/>
              <p:cNvGrpSpPr/>
              <p:nvPr/>
            </p:nvGrpSpPr>
            <p:grpSpPr>
              <a:xfrm>
                <a:off x="4495231" y="5781488"/>
                <a:ext cx="348520" cy="470651"/>
                <a:chOff x="7011958" y="-48945"/>
                <a:chExt cx="557213" cy="752475"/>
              </a:xfrm>
              <a:solidFill>
                <a:schemeClr val="tx1">
                  <a:alpha val="12000"/>
                </a:schemeClr>
              </a:solidFill>
            </p:grpSpPr>
            <p:sp>
              <p:nvSpPr>
                <p:cNvPr id="123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33"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4"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5"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6"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7"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8"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9"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0"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1"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2"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3"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4"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5"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6"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47" name="Group 740"/>
              <p:cNvGrpSpPr/>
              <p:nvPr/>
            </p:nvGrpSpPr>
            <p:grpSpPr>
              <a:xfrm>
                <a:off x="7781911" y="5093639"/>
                <a:ext cx="348520" cy="470651"/>
                <a:chOff x="7011958" y="-48945"/>
                <a:chExt cx="557213" cy="752475"/>
              </a:xfrm>
              <a:solidFill>
                <a:schemeClr val="tx1">
                  <a:alpha val="12000"/>
                </a:schemeClr>
              </a:solidFill>
            </p:grpSpPr>
            <p:sp>
              <p:nvSpPr>
                <p:cNvPr id="123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748" name="Group 746"/>
              <p:cNvGrpSpPr/>
              <p:nvPr/>
            </p:nvGrpSpPr>
            <p:grpSpPr>
              <a:xfrm>
                <a:off x="10201492" y="5093639"/>
                <a:ext cx="348520" cy="470651"/>
                <a:chOff x="7011958" y="-48945"/>
                <a:chExt cx="557213" cy="752475"/>
              </a:xfrm>
              <a:solidFill>
                <a:schemeClr val="tx1">
                  <a:alpha val="7000"/>
                </a:schemeClr>
              </a:solidFill>
            </p:grpSpPr>
            <p:sp>
              <p:nvSpPr>
                <p:cNvPr id="123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49"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0"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1"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2"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53" name="Group 740"/>
              <p:cNvGrpSpPr/>
              <p:nvPr/>
            </p:nvGrpSpPr>
            <p:grpSpPr>
              <a:xfrm>
                <a:off x="11574305" y="5093639"/>
                <a:ext cx="348520" cy="470651"/>
                <a:chOff x="7011958" y="-48945"/>
                <a:chExt cx="557213" cy="752475"/>
              </a:xfrm>
              <a:solidFill>
                <a:schemeClr val="tx1">
                  <a:alpha val="12000"/>
                </a:schemeClr>
              </a:solidFill>
            </p:grpSpPr>
            <p:sp>
              <p:nvSpPr>
                <p:cNvPr id="122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754" name="Group 781"/>
              <p:cNvGrpSpPr/>
              <p:nvPr/>
            </p:nvGrpSpPr>
            <p:grpSpPr>
              <a:xfrm>
                <a:off x="6103830" y="4470631"/>
                <a:ext cx="612096" cy="486108"/>
                <a:chOff x="9258271" y="-45770"/>
                <a:chExt cx="925513" cy="735013"/>
              </a:xfrm>
              <a:solidFill>
                <a:schemeClr val="bg2">
                  <a:alpha val="38000"/>
                </a:schemeClr>
              </a:solidFill>
            </p:grpSpPr>
            <p:sp>
              <p:nvSpPr>
                <p:cNvPr id="121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755"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120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56"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7"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8"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59" name="Group 746"/>
              <p:cNvGrpSpPr/>
              <p:nvPr/>
            </p:nvGrpSpPr>
            <p:grpSpPr>
              <a:xfrm>
                <a:off x="8463837" y="4486088"/>
                <a:ext cx="348520" cy="470651"/>
                <a:chOff x="7011958" y="-48945"/>
                <a:chExt cx="557213" cy="752475"/>
              </a:xfrm>
              <a:solidFill>
                <a:schemeClr val="tx1">
                  <a:alpha val="7000"/>
                </a:schemeClr>
              </a:solidFill>
            </p:grpSpPr>
            <p:sp>
              <p:nvSpPr>
                <p:cNvPr id="12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60"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1"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2"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63"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119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64"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5"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6"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7"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68" name="Group 740"/>
              <p:cNvGrpSpPr/>
              <p:nvPr/>
            </p:nvGrpSpPr>
            <p:grpSpPr>
              <a:xfrm>
                <a:off x="10109715" y="4486088"/>
                <a:ext cx="348520" cy="470651"/>
                <a:chOff x="7011958" y="-48945"/>
                <a:chExt cx="557213" cy="752475"/>
              </a:xfrm>
              <a:solidFill>
                <a:schemeClr val="tx1">
                  <a:alpha val="12000"/>
                </a:schemeClr>
              </a:solidFill>
            </p:grpSpPr>
            <p:sp>
              <p:nvSpPr>
                <p:cNvPr id="119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69"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0"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1"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2"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3"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4"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5"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6"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7"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8"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9"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80" name="Group 746"/>
              <p:cNvGrpSpPr/>
              <p:nvPr/>
            </p:nvGrpSpPr>
            <p:grpSpPr>
              <a:xfrm>
                <a:off x="4493794" y="5093639"/>
                <a:ext cx="348520" cy="470651"/>
                <a:chOff x="7011958" y="-48945"/>
                <a:chExt cx="557213" cy="752475"/>
              </a:xfrm>
              <a:solidFill>
                <a:schemeClr val="tx1">
                  <a:alpha val="7000"/>
                </a:schemeClr>
              </a:solidFill>
            </p:grpSpPr>
            <p:sp>
              <p:nvSpPr>
                <p:cNvPr id="119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81"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2"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3"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784"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5"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6"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7"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8"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9"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0"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1"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2"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93" name="Group 740"/>
              <p:cNvGrpSpPr/>
              <p:nvPr/>
            </p:nvGrpSpPr>
            <p:grpSpPr>
              <a:xfrm>
                <a:off x="5035577" y="4486088"/>
                <a:ext cx="348520" cy="470651"/>
                <a:chOff x="7011958" y="-48945"/>
                <a:chExt cx="557213" cy="752475"/>
              </a:xfrm>
              <a:solidFill>
                <a:schemeClr val="tx1">
                  <a:alpha val="12000"/>
                </a:schemeClr>
              </a:solidFill>
            </p:grpSpPr>
            <p:sp>
              <p:nvSpPr>
                <p:cNvPr id="119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94"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5"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6"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7"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8"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9"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0"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1"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2"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3"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4"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5"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6"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7"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8"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9"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0"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1"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2"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3"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4"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5"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16" name="Group 740"/>
              <p:cNvGrpSpPr/>
              <p:nvPr/>
            </p:nvGrpSpPr>
            <p:grpSpPr>
              <a:xfrm>
                <a:off x="2168512" y="3806074"/>
                <a:ext cx="348520" cy="470651"/>
                <a:chOff x="7011958" y="-48945"/>
                <a:chExt cx="557213" cy="752475"/>
              </a:xfrm>
              <a:solidFill>
                <a:schemeClr val="tx1">
                  <a:alpha val="12000"/>
                </a:schemeClr>
              </a:solidFill>
            </p:grpSpPr>
            <p:sp>
              <p:nvSpPr>
                <p:cNvPr id="118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17" name="Group 746"/>
              <p:cNvGrpSpPr/>
              <p:nvPr/>
            </p:nvGrpSpPr>
            <p:grpSpPr>
              <a:xfrm>
                <a:off x="4585159" y="3806074"/>
                <a:ext cx="348520" cy="470651"/>
                <a:chOff x="7011958" y="-48945"/>
                <a:chExt cx="557213" cy="752475"/>
              </a:xfrm>
              <a:solidFill>
                <a:schemeClr val="tx1">
                  <a:alpha val="7000"/>
                </a:schemeClr>
              </a:solidFill>
            </p:grpSpPr>
            <p:sp>
              <p:nvSpPr>
                <p:cNvPr id="118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18"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9"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0"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1"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2"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3"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4"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5"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26" name="Group 740"/>
              <p:cNvGrpSpPr/>
              <p:nvPr/>
            </p:nvGrpSpPr>
            <p:grpSpPr>
              <a:xfrm>
                <a:off x="5956016" y="3806074"/>
                <a:ext cx="348520" cy="470651"/>
                <a:chOff x="7011958" y="-48945"/>
                <a:chExt cx="557213" cy="752475"/>
              </a:xfrm>
              <a:solidFill>
                <a:schemeClr val="tx1">
                  <a:alpha val="12000"/>
                </a:schemeClr>
              </a:solidFill>
            </p:grpSpPr>
            <p:sp>
              <p:nvSpPr>
                <p:cNvPr id="118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27"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8"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9"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0"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31" name="Group 746"/>
              <p:cNvGrpSpPr/>
              <p:nvPr/>
            </p:nvGrpSpPr>
            <p:grpSpPr>
              <a:xfrm>
                <a:off x="10770292" y="3806074"/>
                <a:ext cx="348520" cy="470651"/>
                <a:chOff x="7011958" y="-48945"/>
                <a:chExt cx="557213" cy="752475"/>
              </a:xfrm>
              <a:solidFill>
                <a:schemeClr val="tx1">
                  <a:alpha val="7000"/>
                </a:schemeClr>
              </a:solidFill>
            </p:grpSpPr>
            <p:sp>
              <p:nvSpPr>
                <p:cNvPr id="118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32"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3"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34" name="Group 781"/>
              <p:cNvGrpSpPr/>
              <p:nvPr/>
            </p:nvGrpSpPr>
            <p:grpSpPr>
              <a:xfrm>
                <a:off x="520986" y="3124431"/>
                <a:ext cx="612096" cy="486108"/>
                <a:chOff x="9258271" y="-45770"/>
                <a:chExt cx="925513" cy="735013"/>
              </a:xfrm>
              <a:solidFill>
                <a:schemeClr val="bg2">
                  <a:alpha val="38000"/>
                </a:schemeClr>
              </a:solidFill>
            </p:grpSpPr>
            <p:sp>
              <p:nvSpPr>
                <p:cNvPr id="11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35"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836"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116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37"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8"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9"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0"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1"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2"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3"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4"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5"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46" name="Group 740"/>
              <p:cNvGrpSpPr/>
              <p:nvPr/>
            </p:nvGrpSpPr>
            <p:grpSpPr>
              <a:xfrm>
                <a:off x="11335152" y="3139888"/>
                <a:ext cx="348520" cy="470651"/>
                <a:chOff x="7011958" y="-48945"/>
                <a:chExt cx="557213" cy="752475"/>
              </a:xfrm>
              <a:solidFill>
                <a:schemeClr val="tx1">
                  <a:alpha val="12000"/>
                </a:schemeClr>
              </a:solidFill>
            </p:grpSpPr>
            <p:sp>
              <p:nvSpPr>
                <p:cNvPr id="11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47"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8"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9"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0"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1"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2"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3"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4"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5"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6"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57" name="Group 746"/>
              <p:cNvGrpSpPr/>
              <p:nvPr/>
            </p:nvGrpSpPr>
            <p:grpSpPr>
              <a:xfrm>
                <a:off x="2877873" y="3139888"/>
                <a:ext cx="348520" cy="470651"/>
                <a:chOff x="7011958" y="-48945"/>
                <a:chExt cx="557213" cy="752475"/>
              </a:xfrm>
              <a:solidFill>
                <a:schemeClr val="tx1">
                  <a:alpha val="7000"/>
                </a:schemeClr>
              </a:solidFill>
            </p:grpSpPr>
            <p:sp>
              <p:nvSpPr>
                <p:cNvPr id="11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58"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9"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0"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61"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114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62"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3"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4"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5"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66" name="Group 740"/>
              <p:cNvGrpSpPr/>
              <p:nvPr/>
            </p:nvGrpSpPr>
            <p:grpSpPr>
              <a:xfrm>
                <a:off x="4520631" y="3139888"/>
                <a:ext cx="348520" cy="470651"/>
                <a:chOff x="7011958" y="-48945"/>
                <a:chExt cx="557213" cy="752475"/>
              </a:xfrm>
              <a:solidFill>
                <a:schemeClr val="tx1">
                  <a:alpha val="12000"/>
                </a:schemeClr>
              </a:solidFill>
            </p:grpSpPr>
            <p:sp>
              <p:nvSpPr>
                <p:cNvPr id="11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67"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8"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9"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0"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1"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2"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3"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4"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5"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6"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7"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8"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9"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0"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81" name="Group 740"/>
              <p:cNvGrpSpPr/>
              <p:nvPr/>
            </p:nvGrpSpPr>
            <p:grpSpPr>
              <a:xfrm>
                <a:off x="7807311" y="2515539"/>
                <a:ext cx="348520" cy="470651"/>
                <a:chOff x="7011958" y="-48945"/>
                <a:chExt cx="557213" cy="752475"/>
              </a:xfrm>
              <a:solidFill>
                <a:schemeClr val="tx1">
                  <a:alpha val="12000"/>
                </a:schemeClr>
              </a:solidFill>
            </p:grpSpPr>
            <p:sp>
              <p:nvSpPr>
                <p:cNvPr id="114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82" name="Group 746"/>
              <p:cNvGrpSpPr/>
              <p:nvPr/>
            </p:nvGrpSpPr>
            <p:grpSpPr>
              <a:xfrm>
                <a:off x="10226892" y="2515539"/>
                <a:ext cx="348520" cy="470651"/>
                <a:chOff x="7011958" y="-48945"/>
                <a:chExt cx="557213" cy="752475"/>
              </a:xfrm>
              <a:solidFill>
                <a:schemeClr val="tx1">
                  <a:alpha val="7000"/>
                </a:schemeClr>
              </a:solidFill>
            </p:grpSpPr>
            <p:sp>
              <p:nvSpPr>
                <p:cNvPr id="114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83"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4"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5"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6"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87" name="Group 740"/>
              <p:cNvGrpSpPr/>
              <p:nvPr/>
            </p:nvGrpSpPr>
            <p:grpSpPr>
              <a:xfrm>
                <a:off x="11599705" y="2515539"/>
                <a:ext cx="348520" cy="470651"/>
                <a:chOff x="7011958" y="-48945"/>
                <a:chExt cx="557213" cy="752475"/>
              </a:xfrm>
              <a:solidFill>
                <a:schemeClr val="tx1">
                  <a:alpha val="12000"/>
                </a:schemeClr>
              </a:solidFill>
            </p:grpSpPr>
            <p:sp>
              <p:nvSpPr>
                <p:cNvPr id="114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88" name="Group 781"/>
              <p:cNvGrpSpPr/>
              <p:nvPr/>
            </p:nvGrpSpPr>
            <p:grpSpPr>
              <a:xfrm>
                <a:off x="6129230" y="1892531"/>
                <a:ext cx="612096" cy="486108"/>
                <a:chOff x="9258271" y="-45770"/>
                <a:chExt cx="925513" cy="735013"/>
              </a:xfrm>
              <a:solidFill>
                <a:schemeClr val="bg2">
                  <a:alpha val="38000"/>
                </a:schemeClr>
              </a:solidFill>
            </p:grpSpPr>
            <p:sp>
              <p:nvSpPr>
                <p:cNvPr id="113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89"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112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90"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1"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2"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93" name="Group 746"/>
              <p:cNvGrpSpPr/>
              <p:nvPr/>
            </p:nvGrpSpPr>
            <p:grpSpPr>
              <a:xfrm>
                <a:off x="8489237" y="1907988"/>
                <a:ext cx="348520" cy="470651"/>
                <a:chOff x="7011958" y="-48945"/>
                <a:chExt cx="557213" cy="752475"/>
              </a:xfrm>
              <a:solidFill>
                <a:schemeClr val="tx1">
                  <a:alpha val="7000"/>
                </a:schemeClr>
              </a:solidFill>
            </p:grpSpPr>
            <p:sp>
              <p:nvSpPr>
                <p:cNvPr id="111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94"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5"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6"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97"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110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98"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9"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0"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1"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02" name="Group 740"/>
              <p:cNvGrpSpPr/>
              <p:nvPr/>
            </p:nvGrpSpPr>
            <p:grpSpPr>
              <a:xfrm>
                <a:off x="10135115" y="1907988"/>
                <a:ext cx="348520" cy="470651"/>
                <a:chOff x="7011958" y="-48945"/>
                <a:chExt cx="557213" cy="752475"/>
              </a:xfrm>
              <a:solidFill>
                <a:schemeClr val="tx1">
                  <a:alpha val="12000"/>
                </a:schemeClr>
              </a:solidFill>
            </p:grpSpPr>
            <p:sp>
              <p:nvSpPr>
                <p:cNvPr id="11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03"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4"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5"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6"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7"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8"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9"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0"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1"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2"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3"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14" name="Group 746"/>
              <p:cNvGrpSpPr/>
              <p:nvPr/>
            </p:nvGrpSpPr>
            <p:grpSpPr>
              <a:xfrm>
                <a:off x="4519194" y="2515539"/>
                <a:ext cx="348520" cy="470651"/>
                <a:chOff x="7011958" y="-48945"/>
                <a:chExt cx="557213" cy="752475"/>
              </a:xfrm>
              <a:solidFill>
                <a:schemeClr val="tx1">
                  <a:alpha val="7000"/>
                </a:schemeClr>
              </a:solidFill>
            </p:grpSpPr>
            <p:sp>
              <p:nvSpPr>
                <p:cNvPr id="110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15"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6"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7"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918"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9"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0"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1"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2"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3"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4"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5"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6"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27" name="Group 740"/>
              <p:cNvGrpSpPr/>
              <p:nvPr/>
            </p:nvGrpSpPr>
            <p:grpSpPr>
              <a:xfrm>
                <a:off x="5060977" y="1907988"/>
                <a:ext cx="348520" cy="470651"/>
                <a:chOff x="7011958" y="-48945"/>
                <a:chExt cx="557213" cy="752475"/>
              </a:xfrm>
              <a:solidFill>
                <a:schemeClr val="tx1">
                  <a:alpha val="12000"/>
                </a:schemeClr>
              </a:solidFill>
            </p:grpSpPr>
            <p:sp>
              <p:nvSpPr>
                <p:cNvPr id="110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28"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9"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0"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1"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2"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3"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4"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5"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6"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7"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8"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9"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0"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1"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2"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3"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4"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5"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6"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7"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8"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9"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50" name="Group 740"/>
              <p:cNvGrpSpPr/>
              <p:nvPr/>
            </p:nvGrpSpPr>
            <p:grpSpPr>
              <a:xfrm>
                <a:off x="7820011" y="1334439"/>
                <a:ext cx="348520" cy="470651"/>
                <a:chOff x="7011958" y="-48945"/>
                <a:chExt cx="557213" cy="752475"/>
              </a:xfrm>
              <a:solidFill>
                <a:schemeClr val="tx1">
                  <a:alpha val="12000"/>
                </a:schemeClr>
              </a:solidFill>
            </p:grpSpPr>
            <p:sp>
              <p:nvSpPr>
                <p:cNvPr id="110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951" name="Group 746"/>
              <p:cNvGrpSpPr/>
              <p:nvPr/>
            </p:nvGrpSpPr>
            <p:grpSpPr>
              <a:xfrm>
                <a:off x="10239592" y="1334439"/>
                <a:ext cx="348520" cy="470651"/>
                <a:chOff x="7011958" y="-48945"/>
                <a:chExt cx="557213" cy="752475"/>
              </a:xfrm>
              <a:solidFill>
                <a:schemeClr val="tx1">
                  <a:alpha val="7000"/>
                </a:schemeClr>
              </a:solidFill>
            </p:grpSpPr>
            <p:sp>
              <p:nvSpPr>
                <p:cNvPr id="109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52"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3"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4"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5"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56" name="Group 740"/>
              <p:cNvGrpSpPr/>
              <p:nvPr/>
            </p:nvGrpSpPr>
            <p:grpSpPr>
              <a:xfrm>
                <a:off x="11612405" y="1334439"/>
                <a:ext cx="348520" cy="470651"/>
                <a:chOff x="7011958" y="-48945"/>
                <a:chExt cx="557213" cy="752475"/>
              </a:xfrm>
              <a:solidFill>
                <a:schemeClr val="tx1">
                  <a:alpha val="12000"/>
                </a:schemeClr>
              </a:solidFill>
            </p:grpSpPr>
            <p:sp>
              <p:nvSpPr>
                <p:cNvPr id="109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957" name="Group 781"/>
              <p:cNvGrpSpPr/>
              <p:nvPr/>
            </p:nvGrpSpPr>
            <p:grpSpPr>
              <a:xfrm>
                <a:off x="6141930" y="711431"/>
                <a:ext cx="612096" cy="486108"/>
                <a:chOff x="9258271" y="-45770"/>
                <a:chExt cx="925513" cy="735013"/>
              </a:xfrm>
              <a:solidFill>
                <a:schemeClr val="bg2">
                  <a:alpha val="38000"/>
                </a:schemeClr>
              </a:solidFill>
            </p:grpSpPr>
            <p:sp>
              <p:nvSpPr>
                <p:cNvPr id="108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958"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107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59"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0"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1"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62" name="Group 746"/>
              <p:cNvGrpSpPr/>
              <p:nvPr/>
            </p:nvGrpSpPr>
            <p:grpSpPr>
              <a:xfrm>
                <a:off x="8501937" y="726888"/>
                <a:ext cx="348520" cy="470651"/>
                <a:chOff x="7011958" y="-48945"/>
                <a:chExt cx="557213" cy="752475"/>
              </a:xfrm>
              <a:solidFill>
                <a:schemeClr val="tx1">
                  <a:alpha val="7000"/>
                </a:schemeClr>
              </a:solidFill>
            </p:grpSpPr>
            <p:sp>
              <p:nvSpPr>
                <p:cNvPr id="107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63"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4"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5"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66"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106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67"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8"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9"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0"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71" name="Group 740"/>
              <p:cNvGrpSpPr/>
              <p:nvPr/>
            </p:nvGrpSpPr>
            <p:grpSpPr>
              <a:xfrm>
                <a:off x="10147815" y="726888"/>
                <a:ext cx="348520" cy="470651"/>
                <a:chOff x="7011958" y="-48945"/>
                <a:chExt cx="557213" cy="752475"/>
              </a:xfrm>
              <a:solidFill>
                <a:schemeClr val="tx1">
                  <a:alpha val="12000"/>
                </a:schemeClr>
              </a:solidFill>
            </p:grpSpPr>
            <p:sp>
              <p:nvSpPr>
                <p:cNvPr id="106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72"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3"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4"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5"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6"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7"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8"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9"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0"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1"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2"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83" name="Group 746"/>
              <p:cNvGrpSpPr/>
              <p:nvPr/>
            </p:nvGrpSpPr>
            <p:grpSpPr>
              <a:xfrm>
                <a:off x="4531894" y="1334439"/>
                <a:ext cx="348520" cy="470651"/>
                <a:chOff x="7011958" y="-48945"/>
                <a:chExt cx="557213" cy="752475"/>
              </a:xfrm>
              <a:solidFill>
                <a:schemeClr val="tx1">
                  <a:alpha val="7000"/>
                </a:schemeClr>
              </a:solidFill>
            </p:grpSpPr>
            <p:sp>
              <p:nvSpPr>
                <p:cNvPr id="10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84"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5"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6"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987"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8"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9"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0"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1"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2"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3"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4"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5"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96" name="Group 740"/>
              <p:cNvGrpSpPr/>
              <p:nvPr/>
            </p:nvGrpSpPr>
            <p:grpSpPr>
              <a:xfrm>
                <a:off x="5073677" y="726888"/>
                <a:ext cx="348520" cy="470651"/>
                <a:chOff x="7011958" y="-48945"/>
                <a:chExt cx="557213" cy="752475"/>
              </a:xfrm>
              <a:solidFill>
                <a:schemeClr val="tx1">
                  <a:alpha val="12000"/>
                </a:schemeClr>
              </a:solidFill>
            </p:grpSpPr>
            <p:sp>
              <p:nvSpPr>
                <p:cNvPr id="10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97"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8"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9"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0"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1"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2"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3"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4"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5"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6"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7"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8"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9"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0"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1"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2"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3"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4"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5"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6"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017" name="Group 740"/>
              <p:cNvGrpSpPr/>
              <p:nvPr/>
            </p:nvGrpSpPr>
            <p:grpSpPr>
              <a:xfrm>
                <a:off x="2206612" y="46874"/>
                <a:ext cx="348520" cy="470651"/>
                <a:chOff x="7011958" y="-48945"/>
                <a:chExt cx="557213" cy="752475"/>
              </a:xfrm>
              <a:solidFill>
                <a:schemeClr val="tx1">
                  <a:alpha val="12000"/>
                </a:schemeClr>
              </a:solidFill>
            </p:grpSpPr>
            <p:sp>
              <p:nvSpPr>
                <p:cNvPr id="105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018" name="Group 746"/>
              <p:cNvGrpSpPr/>
              <p:nvPr/>
            </p:nvGrpSpPr>
            <p:grpSpPr>
              <a:xfrm>
                <a:off x="4623259" y="46874"/>
                <a:ext cx="348520" cy="470651"/>
                <a:chOff x="7011958" y="-48945"/>
                <a:chExt cx="557213" cy="752475"/>
              </a:xfrm>
              <a:solidFill>
                <a:schemeClr val="tx1">
                  <a:alpha val="7000"/>
                </a:schemeClr>
              </a:solidFill>
            </p:grpSpPr>
            <p:sp>
              <p:nvSpPr>
                <p:cNvPr id="105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19"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0"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1"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2"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3"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4"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5"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6"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027" name="Group 740"/>
              <p:cNvGrpSpPr/>
              <p:nvPr/>
            </p:nvGrpSpPr>
            <p:grpSpPr>
              <a:xfrm>
                <a:off x="5994116" y="46874"/>
                <a:ext cx="348520" cy="470651"/>
                <a:chOff x="7011958" y="-48945"/>
                <a:chExt cx="557213" cy="752475"/>
              </a:xfrm>
              <a:solidFill>
                <a:schemeClr val="tx1">
                  <a:alpha val="12000"/>
                </a:schemeClr>
              </a:solidFill>
            </p:grpSpPr>
            <p:sp>
              <p:nvSpPr>
                <p:cNvPr id="105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28"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9"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0"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1"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032" name="Group 746"/>
              <p:cNvGrpSpPr/>
              <p:nvPr/>
            </p:nvGrpSpPr>
            <p:grpSpPr>
              <a:xfrm>
                <a:off x="10808392" y="46874"/>
                <a:ext cx="348520" cy="470651"/>
                <a:chOff x="7011958" y="-48945"/>
                <a:chExt cx="557213" cy="752475"/>
              </a:xfrm>
              <a:solidFill>
                <a:schemeClr val="tx1">
                  <a:alpha val="7000"/>
                </a:schemeClr>
              </a:solidFill>
            </p:grpSpPr>
            <p:sp>
              <p:nvSpPr>
                <p:cNvPr id="105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33"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4"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5"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036"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104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37"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8"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9"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40"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nvGrpSpPr>
            <p:cNvPr id="6" name="Group 1364"/>
            <p:cNvGrpSpPr>
              <a:grpSpLocks noChangeAspect="1"/>
            </p:cNvGrpSpPr>
            <p:nvPr/>
          </p:nvGrpSpPr>
          <p:grpSpPr>
            <a:xfrm>
              <a:off x="6225545" y="63500"/>
              <a:ext cx="6198230" cy="3429000"/>
              <a:chOff x="88900" y="16253"/>
              <a:chExt cx="12361342" cy="6838572"/>
            </a:xfrm>
          </p:grpSpPr>
          <p:sp>
            <p:nvSpPr>
              <p:cNvPr id="7"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1"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2"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3"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4"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5"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46" name="Group 740"/>
              <p:cNvGrpSpPr/>
              <p:nvPr/>
            </p:nvGrpSpPr>
            <p:grpSpPr>
              <a:xfrm>
                <a:off x="2143125" y="6384174"/>
                <a:ext cx="348521" cy="470651"/>
                <a:chOff x="7011958" y="-48945"/>
                <a:chExt cx="557213" cy="752475"/>
              </a:xfrm>
              <a:solidFill>
                <a:schemeClr val="tx1">
                  <a:alpha val="12000"/>
                </a:schemeClr>
              </a:solidFill>
            </p:grpSpPr>
            <p:sp>
              <p:nvSpPr>
                <p:cNvPr id="64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4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47" name="Group 746"/>
              <p:cNvGrpSpPr/>
              <p:nvPr/>
            </p:nvGrpSpPr>
            <p:grpSpPr>
              <a:xfrm>
                <a:off x="4559772" y="6384174"/>
                <a:ext cx="348521" cy="470651"/>
                <a:chOff x="7011958" y="-48945"/>
                <a:chExt cx="557213" cy="752475"/>
              </a:xfrm>
              <a:solidFill>
                <a:schemeClr val="tx1">
                  <a:alpha val="7000"/>
                </a:schemeClr>
              </a:solidFill>
            </p:grpSpPr>
            <p:sp>
              <p:nvSpPr>
                <p:cNvPr id="63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4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48"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9"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0"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1"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2"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3"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4"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5"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56" name="Group 740"/>
              <p:cNvGrpSpPr/>
              <p:nvPr/>
            </p:nvGrpSpPr>
            <p:grpSpPr>
              <a:xfrm>
                <a:off x="5930629" y="6384174"/>
                <a:ext cx="348521" cy="470651"/>
                <a:chOff x="7011958" y="-48945"/>
                <a:chExt cx="557213" cy="752475"/>
              </a:xfrm>
              <a:solidFill>
                <a:schemeClr val="tx1">
                  <a:alpha val="12000"/>
                </a:schemeClr>
              </a:solidFill>
            </p:grpSpPr>
            <p:sp>
              <p:nvSpPr>
                <p:cNvPr id="63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57"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8"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9"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0"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1" name="Group 746"/>
              <p:cNvGrpSpPr/>
              <p:nvPr/>
            </p:nvGrpSpPr>
            <p:grpSpPr>
              <a:xfrm>
                <a:off x="10744905" y="6384174"/>
                <a:ext cx="348521" cy="470651"/>
                <a:chOff x="7011958" y="-48945"/>
                <a:chExt cx="557213" cy="752475"/>
              </a:xfrm>
              <a:solidFill>
                <a:schemeClr val="tx1">
                  <a:alpha val="7000"/>
                </a:schemeClr>
              </a:solidFill>
            </p:grpSpPr>
            <p:sp>
              <p:nvSpPr>
                <p:cNvPr id="63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2"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3"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4" name="Group 781"/>
              <p:cNvGrpSpPr/>
              <p:nvPr/>
            </p:nvGrpSpPr>
            <p:grpSpPr>
              <a:xfrm>
                <a:off x="520986" y="5766031"/>
                <a:ext cx="612096" cy="486108"/>
                <a:chOff x="9258271" y="-45770"/>
                <a:chExt cx="925513" cy="735013"/>
              </a:xfrm>
              <a:solidFill>
                <a:schemeClr val="bg2">
                  <a:alpha val="38000"/>
                </a:schemeClr>
              </a:solidFill>
            </p:grpSpPr>
            <p:sp>
              <p:nvSpPr>
                <p:cNvPr id="62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5"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66"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61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7"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6" name="Group 740"/>
              <p:cNvGrpSpPr/>
              <p:nvPr/>
            </p:nvGrpSpPr>
            <p:grpSpPr>
              <a:xfrm>
                <a:off x="11309765" y="5781488"/>
                <a:ext cx="348521" cy="470651"/>
                <a:chOff x="7011958" y="-48945"/>
                <a:chExt cx="557213" cy="752475"/>
              </a:xfrm>
              <a:solidFill>
                <a:schemeClr val="tx1">
                  <a:alpha val="12000"/>
                </a:schemeClr>
              </a:solidFill>
            </p:grpSpPr>
            <p:sp>
              <p:nvSpPr>
                <p:cNvPr id="61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7"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7" name="Group 746"/>
              <p:cNvGrpSpPr/>
              <p:nvPr/>
            </p:nvGrpSpPr>
            <p:grpSpPr>
              <a:xfrm>
                <a:off x="2852486" y="5781488"/>
                <a:ext cx="348521" cy="470651"/>
                <a:chOff x="7011958" y="-48945"/>
                <a:chExt cx="557213" cy="752475"/>
              </a:xfrm>
              <a:solidFill>
                <a:schemeClr val="tx1">
                  <a:alpha val="7000"/>
                </a:schemeClr>
              </a:solidFill>
            </p:grpSpPr>
            <p:sp>
              <p:nvSpPr>
                <p:cNvPr id="61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8"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1"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60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2"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6" name="Group 740"/>
              <p:cNvGrpSpPr/>
              <p:nvPr/>
            </p:nvGrpSpPr>
            <p:grpSpPr>
              <a:xfrm>
                <a:off x="4495244" y="5781488"/>
                <a:ext cx="348521" cy="470651"/>
                <a:chOff x="7011958" y="-48945"/>
                <a:chExt cx="557213" cy="752475"/>
              </a:xfrm>
              <a:solidFill>
                <a:schemeClr val="tx1">
                  <a:alpha val="12000"/>
                </a:schemeClr>
              </a:solidFill>
            </p:grpSpPr>
            <p:sp>
              <p:nvSpPr>
                <p:cNvPr id="59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7"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4"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5"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6"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7"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8"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9"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0"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11" name="Group 740"/>
              <p:cNvGrpSpPr/>
              <p:nvPr/>
            </p:nvGrpSpPr>
            <p:grpSpPr>
              <a:xfrm>
                <a:off x="7781924" y="5093639"/>
                <a:ext cx="348521" cy="470651"/>
                <a:chOff x="7011958" y="-48945"/>
                <a:chExt cx="557213" cy="752475"/>
              </a:xfrm>
              <a:solidFill>
                <a:schemeClr val="tx1">
                  <a:alpha val="12000"/>
                </a:schemeClr>
              </a:solidFill>
            </p:grpSpPr>
            <p:sp>
              <p:nvSpPr>
                <p:cNvPr id="59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12" name="Group 746"/>
              <p:cNvGrpSpPr/>
              <p:nvPr/>
            </p:nvGrpSpPr>
            <p:grpSpPr>
              <a:xfrm>
                <a:off x="10201505" y="5093639"/>
                <a:ext cx="348521" cy="470651"/>
                <a:chOff x="7011958" y="-48945"/>
                <a:chExt cx="557213" cy="752475"/>
              </a:xfrm>
              <a:solidFill>
                <a:schemeClr val="tx1">
                  <a:alpha val="7000"/>
                </a:schemeClr>
              </a:solidFill>
            </p:grpSpPr>
            <p:sp>
              <p:nvSpPr>
                <p:cNvPr id="59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13"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4"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5"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6"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17" name="Group 740"/>
              <p:cNvGrpSpPr/>
              <p:nvPr/>
            </p:nvGrpSpPr>
            <p:grpSpPr>
              <a:xfrm>
                <a:off x="11574318" y="5093639"/>
                <a:ext cx="348521" cy="470651"/>
                <a:chOff x="7011958" y="-48945"/>
                <a:chExt cx="557213" cy="752475"/>
              </a:xfrm>
              <a:solidFill>
                <a:schemeClr val="tx1">
                  <a:alpha val="12000"/>
                </a:schemeClr>
              </a:solidFill>
            </p:grpSpPr>
            <p:sp>
              <p:nvSpPr>
                <p:cNvPr id="59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18" name="Group 781"/>
              <p:cNvGrpSpPr/>
              <p:nvPr/>
            </p:nvGrpSpPr>
            <p:grpSpPr>
              <a:xfrm>
                <a:off x="6103830" y="4470631"/>
                <a:ext cx="612096" cy="486108"/>
                <a:chOff x="9258271" y="-45770"/>
                <a:chExt cx="925513" cy="735013"/>
              </a:xfrm>
              <a:solidFill>
                <a:schemeClr val="bg2">
                  <a:alpha val="38000"/>
                </a:schemeClr>
              </a:solidFill>
            </p:grpSpPr>
            <p:sp>
              <p:nvSpPr>
                <p:cNvPr id="58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19"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5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20"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1"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2"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23" name="Group 746"/>
              <p:cNvGrpSpPr/>
              <p:nvPr/>
            </p:nvGrpSpPr>
            <p:grpSpPr>
              <a:xfrm>
                <a:off x="8463850" y="4486088"/>
                <a:ext cx="348521" cy="470651"/>
                <a:chOff x="7011958" y="-48945"/>
                <a:chExt cx="557213" cy="752475"/>
              </a:xfrm>
              <a:solidFill>
                <a:schemeClr val="tx1">
                  <a:alpha val="7000"/>
                </a:schemeClr>
              </a:solidFill>
            </p:grpSpPr>
            <p:sp>
              <p:nvSpPr>
                <p:cNvPr id="5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24"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5"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6"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27"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56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28"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2" name="Group 740"/>
              <p:cNvGrpSpPr/>
              <p:nvPr/>
            </p:nvGrpSpPr>
            <p:grpSpPr>
              <a:xfrm>
                <a:off x="10109728" y="4486088"/>
                <a:ext cx="348521" cy="470651"/>
                <a:chOff x="7011958" y="-48945"/>
                <a:chExt cx="557213" cy="752475"/>
              </a:xfrm>
              <a:solidFill>
                <a:schemeClr val="tx1">
                  <a:alpha val="12000"/>
                </a:schemeClr>
              </a:solidFill>
            </p:grpSpPr>
            <p:sp>
              <p:nvSpPr>
                <p:cNvPr id="5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3"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4" name="Group 746"/>
              <p:cNvGrpSpPr/>
              <p:nvPr/>
            </p:nvGrpSpPr>
            <p:grpSpPr>
              <a:xfrm>
                <a:off x="4493807" y="5093639"/>
                <a:ext cx="348521" cy="470651"/>
                <a:chOff x="7011958" y="-48945"/>
                <a:chExt cx="557213" cy="752475"/>
              </a:xfrm>
              <a:solidFill>
                <a:schemeClr val="tx1">
                  <a:alpha val="7000"/>
                </a:schemeClr>
              </a:solidFill>
            </p:grpSpPr>
            <p:sp>
              <p:nvSpPr>
                <p:cNvPr id="55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5"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48"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7" name="Group 740"/>
              <p:cNvGrpSpPr/>
              <p:nvPr/>
            </p:nvGrpSpPr>
            <p:grpSpPr>
              <a:xfrm>
                <a:off x="5035590" y="4486088"/>
                <a:ext cx="348521" cy="470651"/>
                <a:chOff x="7011958" y="-48945"/>
                <a:chExt cx="557213" cy="752475"/>
              </a:xfrm>
              <a:solidFill>
                <a:schemeClr val="tx1">
                  <a:alpha val="12000"/>
                </a:schemeClr>
              </a:solidFill>
            </p:grpSpPr>
            <p:sp>
              <p:nvSpPr>
                <p:cNvPr id="55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8"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8"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9"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0"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1"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2"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3"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4"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5"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6"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7"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8"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9"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80" name="Group 740"/>
              <p:cNvGrpSpPr/>
              <p:nvPr/>
            </p:nvGrpSpPr>
            <p:grpSpPr>
              <a:xfrm>
                <a:off x="2168525" y="3806074"/>
                <a:ext cx="348521" cy="470651"/>
                <a:chOff x="7011958" y="-48945"/>
                <a:chExt cx="557213" cy="752475"/>
              </a:xfrm>
              <a:solidFill>
                <a:schemeClr val="tx1">
                  <a:alpha val="12000"/>
                </a:schemeClr>
              </a:solidFill>
            </p:grpSpPr>
            <p:sp>
              <p:nvSpPr>
                <p:cNvPr id="55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81" name="Group 746"/>
              <p:cNvGrpSpPr/>
              <p:nvPr/>
            </p:nvGrpSpPr>
            <p:grpSpPr>
              <a:xfrm>
                <a:off x="4585172" y="3806074"/>
                <a:ext cx="348521" cy="470651"/>
                <a:chOff x="7011958" y="-48945"/>
                <a:chExt cx="557213" cy="752475"/>
              </a:xfrm>
              <a:solidFill>
                <a:schemeClr val="tx1">
                  <a:alpha val="7000"/>
                </a:schemeClr>
              </a:solidFill>
            </p:grpSpPr>
            <p:sp>
              <p:nvSpPr>
                <p:cNvPr id="55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82"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3"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4"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5"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6"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7"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8"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9"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0" name="Group 740"/>
              <p:cNvGrpSpPr/>
              <p:nvPr/>
            </p:nvGrpSpPr>
            <p:grpSpPr>
              <a:xfrm>
                <a:off x="5956029" y="3806074"/>
                <a:ext cx="348521" cy="470651"/>
                <a:chOff x="7011958" y="-48945"/>
                <a:chExt cx="557213" cy="752475"/>
              </a:xfrm>
              <a:solidFill>
                <a:schemeClr val="tx1">
                  <a:alpha val="12000"/>
                </a:schemeClr>
              </a:solidFill>
            </p:grpSpPr>
            <p:sp>
              <p:nvSpPr>
                <p:cNvPr id="54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1"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5" name="Group 746"/>
              <p:cNvGrpSpPr/>
              <p:nvPr/>
            </p:nvGrpSpPr>
            <p:grpSpPr>
              <a:xfrm>
                <a:off x="10770305" y="3806074"/>
                <a:ext cx="348521" cy="470651"/>
                <a:chOff x="7011958" y="-48945"/>
                <a:chExt cx="557213" cy="752475"/>
              </a:xfrm>
              <a:solidFill>
                <a:schemeClr val="tx1">
                  <a:alpha val="7000"/>
                </a:schemeClr>
              </a:solidFill>
            </p:grpSpPr>
            <p:sp>
              <p:nvSpPr>
                <p:cNvPr id="5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6"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8" name="Group 781"/>
              <p:cNvGrpSpPr/>
              <p:nvPr/>
            </p:nvGrpSpPr>
            <p:grpSpPr>
              <a:xfrm>
                <a:off x="520986" y="3124431"/>
                <a:ext cx="612096" cy="486108"/>
                <a:chOff x="9258271" y="-45770"/>
                <a:chExt cx="925513" cy="735013"/>
              </a:xfrm>
              <a:solidFill>
                <a:schemeClr val="bg2">
                  <a:alpha val="38000"/>
                </a:schemeClr>
              </a:solidFill>
            </p:grpSpPr>
            <p:sp>
              <p:nvSpPr>
                <p:cNvPr id="53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9"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200"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52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1"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 name="Group 740"/>
              <p:cNvGrpSpPr/>
              <p:nvPr/>
            </p:nvGrpSpPr>
            <p:grpSpPr>
              <a:xfrm>
                <a:off x="11335165" y="3139888"/>
                <a:ext cx="348521" cy="470651"/>
                <a:chOff x="7011958" y="-48945"/>
                <a:chExt cx="557213" cy="752475"/>
              </a:xfrm>
              <a:solidFill>
                <a:schemeClr val="tx1">
                  <a:alpha val="12000"/>
                </a:schemeClr>
              </a:solidFill>
            </p:grpSpPr>
            <p:sp>
              <p:nvSpPr>
                <p:cNvPr id="52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1"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1" name="Group 746"/>
              <p:cNvGrpSpPr/>
              <p:nvPr/>
            </p:nvGrpSpPr>
            <p:grpSpPr>
              <a:xfrm>
                <a:off x="2877886" y="3139888"/>
                <a:ext cx="348521" cy="470651"/>
                <a:chOff x="7011958" y="-48945"/>
                <a:chExt cx="557213" cy="752475"/>
              </a:xfrm>
              <a:solidFill>
                <a:schemeClr val="tx1">
                  <a:alpha val="7000"/>
                </a:schemeClr>
              </a:solidFill>
            </p:grpSpPr>
            <p:sp>
              <p:nvSpPr>
                <p:cNvPr id="52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2"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5"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51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6"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30" name="Group 740"/>
              <p:cNvGrpSpPr/>
              <p:nvPr/>
            </p:nvGrpSpPr>
            <p:grpSpPr>
              <a:xfrm>
                <a:off x="4520644" y="3139888"/>
                <a:ext cx="348521" cy="470651"/>
                <a:chOff x="7011958" y="-48945"/>
                <a:chExt cx="557213" cy="752475"/>
              </a:xfrm>
              <a:solidFill>
                <a:schemeClr val="tx1">
                  <a:alpha val="12000"/>
                </a:schemeClr>
              </a:solidFill>
            </p:grpSpPr>
            <p:sp>
              <p:nvSpPr>
                <p:cNvPr id="51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1"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2"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3"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4"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5"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6"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7"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8"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9"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0"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1"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2"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3"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4"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45" name="Group 740"/>
              <p:cNvGrpSpPr/>
              <p:nvPr/>
            </p:nvGrpSpPr>
            <p:grpSpPr>
              <a:xfrm>
                <a:off x="7807324" y="2515539"/>
                <a:ext cx="348521" cy="470651"/>
                <a:chOff x="7011958" y="-48945"/>
                <a:chExt cx="557213" cy="752475"/>
              </a:xfrm>
              <a:solidFill>
                <a:schemeClr val="tx1">
                  <a:alpha val="12000"/>
                </a:schemeClr>
              </a:solidFill>
            </p:grpSpPr>
            <p:sp>
              <p:nvSpPr>
                <p:cNvPr id="50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46" name="Group 746"/>
              <p:cNvGrpSpPr/>
              <p:nvPr/>
            </p:nvGrpSpPr>
            <p:grpSpPr>
              <a:xfrm>
                <a:off x="10226905" y="2515539"/>
                <a:ext cx="348521" cy="470651"/>
                <a:chOff x="7011958" y="-48945"/>
                <a:chExt cx="557213" cy="752475"/>
              </a:xfrm>
              <a:solidFill>
                <a:schemeClr val="tx1">
                  <a:alpha val="7000"/>
                </a:schemeClr>
              </a:solidFill>
            </p:grpSpPr>
            <p:sp>
              <p:nvSpPr>
                <p:cNvPr id="5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47"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8"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9"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0"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51" name="Group 740"/>
              <p:cNvGrpSpPr/>
              <p:nvPr/>
            </p:nvGrpSpPr>
            <p:grpSpPr>
              <a:xfrm>
                <a:off x="11599718" y="2515539"/>
                <a:ext cx="348521" cy="470651"/>
                <a:chOff x="7011958" y="-48945"/>
                <a:chExt cx="557213" cy="752475"/>
              </a:xfrm>
              <a:solidFill>
                <a:schemeClr val="tx1">
                  <a:alpha val="12000"/>
                </a:schemeClr>
              </a:solidFill>
            </p:grpSpPr>
            <p:sp>
              <p:nvSpPr>
                <p:cNvPr id="50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52" name="Group 781"/>
              <p:cNvGrpSpPr/>
              <p:nvPr/>
            </p:nvGrpSpPr>
            <p:grpSpPr>
              <a:xfrm>
                <a:off x="6129230" y="1892531"/>
                <a:ext cx="612096" cy="486108"/>
                <a:chOff x="9258271" y="-45770"/>
                <a:chExt cx="925513" cy="735013"/>
              </a:xfrm>
              <a:solidFill>
                <a:schemeClr val="bg2">
                  <a:alpha val="38000"/>
                </a:schemeClr>
              </a:solidFill>
            </p:grpSpPr>
            <p:sp>
              <p:nvSpPr>
                <p:cNvPr id="49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53"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48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54"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5"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6"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57" name="Group 746"/>
              <p:cNvGrpSpPr/>
              <p:nvPr/>
            </p:nvGrpSpPr>
            <p:grpSpPr>
              <a:xfrm>
                <a:off x="8489250" y="1907988"/>
                <a:ext cx="348521" cy="470651"/>
                <a:chOff x="7011958" y="-48945"/>
                <a:chExt cx="557213" cy="752475"/>
              </a:xfrm>
              <a:solidFill>
                <a:schemeClr val="tx1">
                  <a:alpha val="7000"/>
                </a:schemeClr>
              </a:solidFill>
            </p:grpSpPr>
            <p:sp>
              <p:nvSpPr>
                <p:cNvPr id="48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58"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9"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0"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61"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4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62"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3"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4"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5"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66" name="Group 740"/>
              <p:cNvGrpSpPr/>
              <p:nvPr/>
            </p:nvGrpSpPr>
            <p:grpSpPr>
              <a:xfrm>
                <a:off x="10135128" y="1907988"/>
                <a:ext cx="348521" cy="470651"/>
                <a:chOff x="7011958" y="-48945"/>
                <a:chExt cx="557213" cy="752475"/>
              </a:xfrm>
              <a:solidFill>
                <a:schemeClr val="tx1">
                  <a:alpha val="12000"/>
                </a:schemeClr>
              </a:solidFill>
            </p:grpSpPr>
            <p:sp>
              <p:nvSpPr>
                <p:cNvPr id="4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67"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8"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9"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0"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1"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2"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3"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4"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5"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6"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7"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78" name="Group 746"/>
              <p:cNvGrpSpPr/>
              <p:nvPr/>
            </p:nvGrpSpPr>
            <p:grpSpPr>
              <a:xfrm>
                <a:off x="4519207" y="2515539"/>
                <a:ext cx="348521" cy="470651"/>
                <a:chOff x="7011958" y="-48945"/>
                <a:chExt cx="557213" cy="752475"/>
              </a:xfrm>
              <a:solidFill>
                <a:schemeClr val="tx1">
                  <a:alpha val="7000"/>
                </a:schemeClr>
              </a:solidFill>
            </p:grpSpPr>
            <p:sp>
              <p:nvSpPr>
                <p:cNvPr id="46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79"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0"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1"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82"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3"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4"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5"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6"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7"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8"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9"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0"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91" name="Group 740"/>
              <p:cNvGrpSpPr/>
              <p:nvPr/>
            </p:nvGrpSpPr>
            <p:grpSpPr>
              <a:xfrm>
                <a:off x="5060990" y="1907988"/>
                <a:ext cx="348521" cy="470651"/>
                <a:chOff x="7011958" y="-48945"/>
                <a:chExt cx="557213" cy="752475"/>
              </a:xfrm>
              <a:solidFill>
                <a:schemeClr val="tx1">
                  <a:alpha val="12000"/>
                </a:schemeClr>
              </a:solidFill>
            </p:grpSpPr>
            <p:sp>
              <p:nvSpPr>
                <p:cNvPr id="46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92"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3"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4"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5"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6"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7"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8"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9"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0"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1"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2"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3"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4"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5"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6"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7"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8"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9"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0"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1"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2"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3"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14" name="Group 740"/>
              <p:cNvGrpSpPr/>
              <p:nvPr/>
            </p:nvGrpSpPr>
            <p:grpSpPr>
              <a:xfrm>
                <a:off x="7820024" y="1334439"/>
                <a:ext cx="348521" cy="470651"/>
                <a:chOff x="7011958" y="-48945"/>
                <a:chExt cx="557213" cy="752475"/>
              </a:xfrm>
              <a:solidFill>
                <a:schemeClr val="tx1">
                  <a:alpha val="12000"/>
                </a:schemeClr>
              </a:solidFill>
            </p:grpSpPr>
            <p:sp>
              <p:nvSpPr>
                <p:cNvPr id="46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15" name="Group 746"/>
              <p:cNvGrpSpPr/>
              <p:nvPr/>
            </p:nvGrpSpPr>
            <p:grpSpPr>
              <a:xfrm>
                <a:off x="10239605" y="1334439"/>
                <a:ext cx="348521" cy="470651"/>
                <a:chOff x="7011958" y="-48945"/>
                <a:chExt cx="557213" cy="752475"/>
              </a:xfrm>
              <a:solidFill>
                <a:schemeClr val="tx1">
                  <a:alpha val="7000"/>
                </a:schemeClr>
              </a:solidFill>
            </p:grpSpPr>
            <p:sp>
              <p:nvSpPr>
                <p:cNvPr id="46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16"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7"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8"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9"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20" name="Group 740"/>
              <p:cNvGrpSpPr/>
              <p:nvPr/>
            </p:nvGrpSpPr>
            <p:grpSpPr>
              <a:xfrm>
                <a:off x="11612418" y="1334439"/>
                <a:ext cx="348521" cy="470651"/>
                <a:chOff x="7011958" y="-48945"/>
                <a:chExt cx="557213" cy="752475"/>
              </a:xfrm>
              <a:solidFill>
                <a:schemeClr val="tx1">
                  <a:alpha val="12000"/>
                </a:schemeClr>
              </a:solidFill>
            </p:grpSpPr>
            <p:sp>
              <p:nvSpPr>
                <p:cNvPr id="4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21" name="Group 781"/>
              <p:cNvGrpSpPr/>
              <p:nvPr/>
            </p:nvGrpSpPr>
            <p:grpSpPr>
              <a:xfrm>
                <a:off x="6141930" y="711431"/>
                <a:ext cx="612096" cy="486108"/>
                <a:chOff x="9258271" y="-45770"/>
                <a:chExt cx="925513" cy="735013"/>
              </a:xfrm>
              <a:solidFill>
                <a:schemeClr val="bg2">
                  <a:alpha val="38000"/>
                </a:schemeClr>
              </a:solidFill>
            </p:grpSpPr>
            <p:sp>
              <p:nvSpPr>
                <p:cNvPr id="45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22"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44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23"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4"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5"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26" name="Group 746"/>
              <p:cNvGrpSpPr/>
              <p:nvPr/>
            </p:nvGrpSpPr>
            <p:grpSpPr>
              <a:xfrm>
                <a:off x="8501950" y="726888"/>
                <a:ext cx="348521" cy="470651"/>
                <a:chOff x="7011958" y="-48945"/>
                <a:chExt cx="557213" cy="752475"/>
              </a:xfrm>
              <a:solidFill>
                <a:schemeClr val="tx1">
                  <a:alpha val="7000"/>
                </a:schemeClr>
              </a:solidFill>
            </p:grpSpPr>
            <p:sp>
              <p:nvSpPr>
                <p:cNvPr id="43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27"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8"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9"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30"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42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31"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2"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3"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4"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35" name="Group 740"/>
              <p:cNvGrpSpPr/>
              <p:nvPr/>
            </p:nvGrpSpPr>
            <p:grpSpPr>
              <a:xfrm>
                <a:off x="10147828" y="726888"/>
                <a:ext cx="348521" cy="470651"/>
                <a:chOff x="7011958" y="-48945"/>
                <a:chExt cx="557213" cy="752475"/>
              </a:xfrm>
              <a:solidFill>
                <a:schemeClr val="tx1">
                  <a:alpha val="12000"/>
                </a:schemeClr>
              </a:solidFill>
            </p:grpSpPr>
            <p:sp>
              <p:nvSpPr>
                <p:cNvPr id="42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36"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7"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8"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9"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0"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1"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2"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3"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4"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5"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6"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47" name="Group 746"/>
              <p:cNvGrpSpPr/>
              <p:nvPr/>
            </p:nvGrpSpPr>
            <p:grpSpPr>
              <a:xfrm>
                <a:off x="4531907" y="1334439"/>
                <a:ext cx="348521" cy="470651"/>
                <a:chOff x="7011958" y="-48945"/>
                <a:chExt cx="557213" cy="752475"/>
              </a:xfrm>
              <a:solidFill>
                <a:schemeClr val="tx1">
                  <a:alpha val="7000"/>
                </a:schemeClr>
              </a:solidFill>
            </p:grpSpPr>
            <p:sp>
              <p:nvSpPr>
                <p:cNvPr id="42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48"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9"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0"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351"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2"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3"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4"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5"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6"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7"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8"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9"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60" name="Group 740"/>
              <p:cNvGrpSpPr/>
              <p:nvPr/>
            </p:nvGrpSpPr>
            <p:grpSpPr>
              <a:xfrm>
                <a:off x="5073690" y="726888"/>
                <a:ext cx="348521" cy="470651"/>
                <a:chOff x="7011958" y="-48945"/>
                <a:chExt cx="557213" cy="752475"/>
              </a:xfrm>
              <a:solidFill>
                <a:schemeClr val="tx1">
                  <a:alpha val="12000"/>
                </a:schemeClr>
              </a:solidFill>
            </p:grpSpPr>
            <p:sp>
              <p:nvSpPr>
                <p:cNvPr id="42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61"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2"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3"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4"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5"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6"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7"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8"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9"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0"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1"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2"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3"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4"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5"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6"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7"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8"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9"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0"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81" name="Group 740"/>
              <p:cNvGrpSpPr/>
              <p:nvPr/>
            </p:nvGrpSpPr>
            <p:grpSpPr>
              <a:xfrm>
                <a:off x="2206625" y="46874"/>
                <a:ext cx="348521" cy="470651"/>
                <a:chOff x="7011958" y="-48945"/>
                <a:chExt cx="557213" cy="752475"/>
              </a:xfrm>
              <a:solidFill>
                <a:schemeClr val="tx1">
                  <a:alpha val="12000"/>
                </a:schemeClr>
              </a:solidFill>
            </p:grpSpPr>
            <p:sp>
              <p:nvSpPr>
                <p:cNvPr id="42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82" name="Group 746"/>
              <p:cNvGrpSpPr/>
              <p:nvPr/>
            </p:nvGrpSpPr>
            <p:grpSpPr>
              <a:xfrm>
                <a:off x="4623272" y="46874"/>
                <a:ext cx="348521" cy="470651"/>
                <a:chOff x="7011958" y="-48945"/>
                <a:chExt cx="557213" cy="752475"/>
              </a:xfrm>
              <a:solidFill>
                <a:schemeClr val="tx1">
                  <a:alpha val="7000"/>
                </a:schemeClr>
              </a:solidFill>
            </p:grpSpPr>
            <p:sp>
              <p:nvSpPr>
                <p:cNvPr id="41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83"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4"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5"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6"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7"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8"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9"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0"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91" name="Group 740"/>
              <p:cNvGrpSpPr/>
              <p:nvPr/>
            </p:nvGrpSpPr>
            <p:grpSpPr>
              <a:xfrm>
                <a:off x="5994129" y="46874"/>
                <a:ext cx="348521" cy="470651"/>
                <a:chOff x="7011958" y="-48945"/>
                <a:chExt cx="557213" cy="752475"/>
              </a:xfrm>
              <a:solidFill>
                <a:schemeClr val="tx1">
                  <a:alpha val="12000"/>
                </a:schemeClr>
              </a:solidFill>
            </p:grpSpPr>
            <p:sp>
              <p:nvSpPr>
                <p:cNvPr id="41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92"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3"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4"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5"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96" name="Group 746"/>
              <p:cNvGrpSpPr/>
              <p:nvPr/>
            </p:nvGrpSpPr>
            <p:grpSpPr>
              <a:xfrm>
                <a:off x="10808405" y="46874"/>
                <a:ext cx="348521" cy="470651"/>
                <a:chOff x="7011958" y="-48945"/>
                <a:chExt cx="557213" cy="752475"/>
              </a:xfrm>
              <a:solidFill>
                <a:schemeClr val="tx1">
                  <a:alpha val="7000"/>
                </a:schemeClr>
              </a:solidFill>
            </p:grpSpPr>
            <p:sp>
              <p:nvSpPr>
                <p:cNvPr id="41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97"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8"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9"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400"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40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401"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2"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3"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4"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grpSp>
        <p:nvGrpSpPr>
          <p:cNvPr id="1279" name="Group 2440"/>
          <p:cNvGrpSpPr/>
          <p:nvPr/>
        </p:nvGrpSpPr>
        <p:grpSpPr>
          <a:xfrm>
            <a:off x="87152" y="3446122"/>
            <a:ext cx="12105894" cy="3362070"/>
            <a:chOff x="75133" y="63500"/>
            <a:chExt cx="12348642" cy="3429000"/>
          </a:xfrm>
        </p:grpSpPr>
        <p:grpSp>
          <p:nvGrpSpPr>
            <p:cNvPr id="1280" name="Group 1364"/>
            <p:cNvGrpSpPr>
              <a:grpSpLocks noChangeAspect="1"/>
            </p:cNvGrpSpPr>
            <p:nvPr/>
          </p:nvGrpSpPr>
          <p:grpSpPr>
            <a:xfrm>
              <a:off x="75133" y="63500"/>
              <a:ext cx="6198188" cy="3428988"/>
              <a:chOff x="88900" y="16253"/>
              <a:chExt cx="12361342" cy="6838572"/>
            </a:xfrm>
          </p:grpSpPr>
          <p:sp>
            <p:nvSpPr>
              <p:cNvPr id="1918"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19"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0"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1"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2"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3"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4"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5"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6"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7"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8"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9"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0"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1"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2"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3"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4"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5"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6"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7"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8"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9"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0"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1"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2"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3"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4"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5"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6"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7"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8"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9"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0"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1"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2"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3"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4"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5"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6"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57" name="Group 740"/>
              <p:cNvGrpSpPr/>
              <p:nvPr/>
            </p:nvGrpSpPr>
            <p:grpSpPr>
              <a:xfrm>
                <a:off x="2143125" y="6384174"/>
                <a:ext cx="348521" cy="470651"/>
                <a:chOff x="7011958" y="-48945"/>
                <a:chExt cx="557213" cy="752475"/>
              </a:xfrm>
              <a:solidFill>
                <a:schemeClr val="tx1">
                  <a:alpha val="12000"/>
                </a:schemeClr>
              </a:solidFill>
            </p:grpSpPr>
            <p:sp>
              <p:nvSpPr>
                <p:cNvPr id="255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5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958" name="Group 746"/>
              <p:cNvGrpSpPr/>
              <p:nvPr/>
            </p:nvGrpSpPr>
            <p:grpSpPr>
              <a:xfrm>
                <a:off x="4559772" y="6384174"/>
                <a:ext cx="348521" cy="470651"/>
                <a:chOff x="7011958" y="-48945"/>
                <a:chExt cx="557213" cy="752475"/>
              </a:xfrm>
              <a:solidFill>
                <a:schemeClr val="tx1">
                  <a:alpha val="7000"/>
                </a:schemeClr>
              </a:solidFill>
            </p:grpSpPr>
            <p:sp>
              <p:nvSpPr>
                <p:cNvPr id="255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5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59"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0"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1"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2"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3"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4"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5"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6"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67" name="Group 740"/>
              <p:cNvGrpSpPr/>
              <p:nvPr/>
            </p:nvGrpSpPr>
            <p:grpSpPr>
              <a:xfrm>
                <a:off x="5930629" y="6384174"/>
                <a:ext cx="348521" cy="470651"/>
                <a:chOff x="7011958" y="-48945"/>
                <a:chExt cx="557213" cy="752475"/>
              </a:xfrm>
              <a:solidFill>
                <a:schemeClr val="tx1">
                  <a:alpha val="12000"/>
                </a:schemeClr>
              </a:solidFill>
            </p:grpSpPr>
            <p:sp>
              <p:nvSpPr>
                <p:cNvPr id="254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68"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9"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0"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1"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72" name="Group 746"/>
              <p:cNvGrpSpPr/>
              <p:nvPr/>
            </p:nvGrpSpPr>
            <p:grpSpPr>
              <a:xfrm>
                <a:off x="10744905" y="6384174"/>
                <a:ext cx="348521" cy="470651"/>
                <a:chOff x="7011958" y="-48945"/>
                <a:chExt cx="557213" cy="752475"/>
              </a:xfrm>
              <a:solidFill>
                <a:schemeClr val="tx1">
                  <a:alpha val="7000"/>
                </a:schemeClr>
              </a:solidFill>
            </p:grpSpPr>
            <p:sp>
              <p:nvSpPr>
                <p:cNvPr id="25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73"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4"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75" name="Group 781"/>
              <p:cNvGrpSpPr/>
              <p:nvPr/>
            </p:nvGrpSpPr>
            <p:grpSpPr>
              <a:xfrm>
                <a:off x="520986" y="5766031"/>
                <a:ext cx="612096" cy="486108"/>
                <a:chOff x="9258271" y="-45770"/>
                <a:chExt cx="925513" cy="735013"/>
              </a:xfrm>
              <a:solidFill>
                <a:schemeClr val="bg2">
                  <a:alpha val="38000"/>
                </a:schemeClr>
              </a:solidFill>
            </p:grpSpPr>
            <p:sp>
              <p:nvSpPr>
                <p:cNvPr id="253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76"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977"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252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78"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9"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0"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1"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2"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3"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4"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5"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6"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87" name="Group 740"/>
              <p:cNvGrpSpPr/>
              <p:nvPr/>
            </p:nvGrpSpPr>
            <p:grpSpPr>
              <a:xfrm>
                <a:off x="11309765" y="5781488"/>
                <a:ext cx="348521" cy="470651"/>
                <a:chOff x="7011958" y="-48945"/>
                <a:chExt cx="557213" cy="752475"/>
              </a:xfrm>
              <a:solidFill>
                <a:schemeClr val="tx1">
                  <a:alpha val="12000"/>
                </a:schemeClr>
              </a:solidFill>
            </p:grpSpPr>
            <p:sp>
              <p:nvSpPr>
                <p:cNvPr id="252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88"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9"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0"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1"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2"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3"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4"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5"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6"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7"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98" name="Group 746"/>
              <p:cNvGrpSpPr/>
              <p:nvPr/>
            </p:nvGrpSpPr>
            <p:grpSpPr>
              <a:xfrm>
                <a:off x="2852486" y="5781488"/>
                <a:ext cx="348521" cy="470651"/>
                <a:chOff x="7011958" y="-48945"/>
                <a:chExt cx="557213" cy="752475"/>
              </a:xfrm>
              <a:solidFill>
                <a:schemeClr val="tx1">
                  <a:alpha val="7000"/>
                </a:schemeClr>
              </a:solidFill>
            </p:grpSpPr>
            <p:sp>
              <p:nvSpPr>
                <p:cNvPr id="25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99"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0"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1"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02"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251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03"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4"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6"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07" name="Group 740"/>
              <p:cNvGrpSpPr/>
              <p:nvPr/>
            </p:nvGrpSpPr>
            <p:grpSpPr>
              <a:xfrm>
                <a:off x="4495244" y="5781488"/>
                <a:ext cx="348521" cy="470651"/>
                <a:chOff x="7011958" y="-48945"/>
                <a:chExt cx="557213" cy="752475"/>
              </a:xfrm>
              <a:solidFill>
                <a:schemeClr val="tx1">
                  <a:alpha val="12000"/>
                </a:schemeClr>
              </a:solidFill>
            </p:grpSpPr>
            <p:sp>
              <p:nvSpPr>
                <p:cNvPr id="251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08"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9"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0"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1"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2"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3"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4"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5"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6"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7"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8"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9"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0"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1"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22" name="Group 740"/>
              <p:cNvGrpSpPr/>
              <p:nvPr/>
            </p:nvGrpSpPr>
            <p:grpSpPr>
              <a:xfrm>
                <a:off x="7781924" y="5093639"/>
                <a:ext cx="348521" cy="470651"/>
                <a:chOff x="7011958" y="-48945"/>
                <a:chExt cx="557213" cy="752475"/>
              </a:xfrm>
              <a:solidFill>
                <a:schemeClr val="tx1">
                  <a:alpha val="12000"/>
                </a:schemeClr>
              </a:solidFill>
            </p:grpSpPr>
            <p:sp>
              <p:nvSpPr>
                <p:cNvPr id="250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23" name="Group 746"/>
              <p:cNvGrpSpPr/>
              <p:nvPr/>
            </p:nvGrpSpPr>
            <p:grpSpPr>
              <a:xfrm>
                <a:off x="10201505" y="5093639"/>
                <a:ext cx="348521" cy="470651"/>
                <a:chOff x="7011958" y="-48945"/>
                <a:chExt cx="557213" cy="752475"/>
              </a:xfrm>
              <a:solidFill>
                <a:schemeClr val="tx1">
                  <a:alpha val="7000"/>
                </a:schemeClr>
              </a:solidFill>
            </p:grpSpPr>
            <p:sp>
              <p:nvSpPr>
                <p:cNvPr id="250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24"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5"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6"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7"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28" name="Group 740"/>
              <p:cNvGrpSpPr/>
              <p:nvPr/>
            </p:nvGrpSpPr>
            <p:grpSpPr>
              <a:xfrm>
                <a:off x="11574318" y="5093639"/>
                <a:ext cx="348521" cy="470651"/>
                <a:chOff x="7011958" y="-48945"/>
                <a:chExt cx="557213" cy="752475"/>
              </a:xfrm>
              <a:solidFill>
                <a:schemeClr val="tx1">
                  <a:alpha val="12000"/>
                </a:schemeClr>
              </a:solidFill>
            </p:grpSpPr>
            <p:sp>
              <p:nvSpPr>
                <p:cNvPr id="250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29" name="Group 781"/>
              <p:cNvGrpSpPr/>
              <p:nvPr/>
            </p:nvGrpSpPr>
            <p:grpSpPr>
              <a:xfrm>
                <a:off x="6103830" y="4470631"/>
                <a:ext cx="612096" cy="486108"/>
                <a:chOff x="9258271" y="-45770"/>
                <a:chExt cx="925513" cy="735013"/>
              </a:xfrm>
              <a:solidFill>
                <a:schemeClr val="bg2">
                  <a:alpha val="38000"/>
                </a:schemeClr>
              </a:solidFill>
            </p:grpSpPr>
            <p:sp>
              <p:nvSpPr>
                <p:cNvPr id="249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30"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248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31"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2"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3"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34" name="Group 746"/>
              <p:cNvGrpSpPr/>
              <p:nvPr/>
            </p:nvGrpSpPr>
            <p:grpSpPr>
              <a:xfrm>
                <a:off x="8463850" y="4486088"/>
                <a:ext cx="348521" cy="470651"/>
                <a:chOff x="7011958" y="-48945"/>
                <a:chExt cx="557213" cy="752475"/>
              </a:xfrm>
              <a:solidFill>
                <a:schemeClr val="tx1">
                  <a:alpha val="7000"/>
                </a:schemeClr>
              </a:solidFill>
            </p:grpSpPr>
            <p:sp>
              <p:nvSpPr>
                <p:cNvPr id="24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35"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6"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7"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38"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247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39"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0"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1"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2"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43" name="Group 740"/>
              <p:cNvGrpSpPr/>
              <p:nvPr/>
            </p:nvGrpSpPr>
            <p:grpSpPr>
              <a:xfrm>
                <a:off x="10109728" y="4486088"/>
                <a:ext cx="348521" cy="470651"/>
                <a:chOff x="7011958" y="-48945"/>
                <a:chExt cx="557213" cy="752475"/>
              </a:xfrm>
              <a:solidFill>
                <a:schemeClr val="tx1">
                  <a:alpha val="12000"/>
                </a:schemeClr>
              </a:solidFill>
            </p:grpSpPr>
            <p:sp>
              <p:nvSpPr>
                <p:cNvPr id="247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44"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5"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6"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7"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8"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9"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0"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1"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2"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3"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4"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55" name="Group 746"/>
              <p:cNvGrpSpPr/>
              <p:nvPr/>
            </p:nvGrpSpPr>
            <p:grpSpPr>
              <a:xfrm>
                <a:off x="4493807" y="5093639"/>
                <a:ext cx="348521" cy="470651"/>
                <a:chOff x="7011958" y="-48945"/>
                <a:chExt cx="557213" cy="752475"/>
              </a:xfrm>
              <a:solidFill>
                <a:schemeClr val="tx1">
                  <a:alpha val="7000"/>
                </a:schemeClr>
              </a:solidFill>
            </p:grpSpPr>
            <p:sp>
              <p:nvSpPr>
                <p:cNvPr id="2468" name="Freeform 2467"/>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9" name="Freeform 2468"/>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56"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7"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8"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059"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0"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1"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2"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3"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4"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5"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6"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7"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68" name="Group 740"/>
              <p:cNvGrpSpPr/>
              <p:nvPr/>
            </p:nvGrpSpPr>
            <p:grpSpPr>
              <a:xfrm>
                <a:off x="5035590" y="4486088"/>
                <a:ext cx="348521" cy="470651"/>
                <a:chOff x="7011958" y="-48945"/>
                <a:chExt cx="557213" cy="752475"/>
              </a:xfrm>
              <a:solidFill>
                <a:schemeClr val="tx1">
                  <a:alpha val="12000"/>
                </a:schemeClr>
              </a:solidFill>
            </p:grpSpPr>
            <p:sp>
              <p:nvSpPr>
                <p:cNvPr id="246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69"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0"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1"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2"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3"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4"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5"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6"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7"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8"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9"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0"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1"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2"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3"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4"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5"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6"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7"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8"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9"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0"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91" name="Group 740"/>
              <p:cNvGrpSpPr/>
              <p:nvPr/>
            </p:nvGrpSpPr>
            <p:grpSpPr>
              <a:xfrm>
                <a:off x="2168525" y="3806074"/>
                <a:ext cx="348521" cy="470651"/>
                <a:chOff x="7011958" y="-48945"/>
                <a:chExt cx="557213" cy="752475"/>
              </a:xfrm>
              <a:solidFill>
                <a:schemeClr val="tx1">
                  <a:alpha val="12000"/>
                </a:schemeClr>
              </a:solidFill>
            </p:grpSpPr>
            <p:sp>
              <p:nvSpPr>
                <p:cNvPr id="246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92" name="Group 746"/>
              <p:cNvGrpSpPr/>
              <p:nvPr/>
            </p:nvGrpSpPr>
            <p:grpSpPr>
              <a:xfrm>
                <a:off x="4585172" y="3806074"/>
                <a:ext cx="348521" cy="470651"/>
                <a:chOff x="7011958" y="-48945"/>
                <a:chExt cx="557213" cy="752475"/>
              </a:xfrm>
              <a:solidFill>
                <a:schemeClr val="tx1">
                  <a:alpha val="7000"/>
                </a:schemeClr>
              </a:solidFill>
            </p:grpSpPr>
            <p:sp>
              <p:nvSpPr>
                <p:cNvPr id="246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93"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4"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5"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6"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7"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8"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9"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0"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1" name="Group 740"/>
              <p:cNvGrpSpPr/>
              <p:nvPr/>
            </p:nvGrpSpPr>
            <p:grpSpPr>
              <a:xfrm>
                <a:off x="5956029" y="3806074"/>
                <a:ext cx="348521" cy="470651"/>
                <a:chOff x="7011958" y="-48945"/>
                <a:chExt cx="557213" cy="752475"/>
              </a:xfrm>
              <a:solidFill>
                <a:schemeClr val="tx1">
                  <a:alpha val="12000"/>
                </a:schemeClr>
              </a:solidFill>
            </p:grpSpPr>
            <p:sp>
              <p:nvSpPr>
                <p:cNvPr id="246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02"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3"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4"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5"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6" name="Group 746"/>
              <p:cNvGrpSpPr/>
              <p:nvPr/>
            </p:nvGrpSpPr>
            <p:grpSpPr>
              <a:xfrm>
                <a:off x="10770305" y="3806074"/>
                <a:ext cx="348521" cy="470651"/>
                <a:chOff x="7011958" y="-48945"/>
                <a:chExt cx="557213" cy="752475"/>
              </a:xfrm>
              <a:solidFill>
                <a:schemeClr val="tx1">
                  <a:alpha val="7000"/>
                </a:schemeClr>
              </a:solidFill>
            </p:grpSpPr>
            <p:sp>
              <p:nvSpPr>
                <p:cNvPr id="245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07"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8"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9" name="Group 781"/>
              <p:cNvGrpSpPr/>
              <p:nvPr/>
            </p:nvGrpSpPr>
            <p:grpSpPr>
              <a:xfrm>
                <a:off x="520986" y="3124431"/>
                <a:ext cx="612096" cy="486108"/>
                <a:chOff x="9258271" y="-45770"/>
                <a:chExt cx="925513" cy="735013"/>
              </a:xfrm>
              <a:solidFill>
                <a:schemeClr val="bg2">
                  <a:alpha val="38000"/>
                </a:schemeClr>
              </a:solidFill>
            </p:grpSpPr>
            <p:sp>
              <p:nvSpPr>
                <p:cNvPr id="24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10"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2111"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243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12"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3"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4"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5"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6"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7"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8"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9"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0"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21" name="Group 740"/>
              <p:cNvGrpSpPr/>
              <p:nvPr/>
            </p:nvGrpSpPr>
            <p:grpSpPr>
              <a:xfrm>
                <a:off x="11335165" y="3139888"/>
                <a:ext cx="348521" cy="470651"/>
                <a:chOff x="7011958" y="-48945"/>
                <a:chExt cx="557213" cy="752475"/>
              </a:xfrm>
              <a:solidFill>
                <a:schemeClr val="tx1">
                  <a:alpha val="12000"/>
                </a:schemeClr>
              </a:solidFill>
            </p:grpSpPr>
            <p:sp>
              <p:nvSpPr>
                <p:cNvPr id="24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22"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3"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4"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5"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6"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7"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8"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9"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0"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1"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32" name="Group 746"/>
              <p:cNvGrpSpPr/>
              <p:nvPr/>
            </p:nvGrpSpPr>
            <p:grpSpPr>
              <a:xfrm>
                <a:off x="2877886" y="3139888"/>
                <a:ext cx="348521" cy="470651"/>
                <a:chOff x="7011958" y="-48945"/>
                <a:chExt cx="557213" cy="752475"/>
              </a:xfrm>
              <a:solidFill>
                <a:schemeClr val="tx1">
                  <a:alpha val="7000"/>
                </a:schemeClr>
              </a:solidFill>
            </p:grpSpPr>
            <p:sp>
              <p:nvSpPr>
                <p:cNvPr id="24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33"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4"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5"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36"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242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37"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8"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9"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0"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41" name="Group 740"/>
              <p:cNvGrpSpPr/>
              <p:nvPr/>
            </p:nvGrpSpPr>
            <p:grpSpPr>
              <a:xfrm>
                <a:off x="4520644" y="3139888"/>
                <a:ext cx="348521" cy="470651"/>
                <a:chOff x="7011958" y="-48945"/>
                <a:chExt cx="557213" cy="752475"/>
              </a:xfrm>
              <a:solidFill>
                <a:schemeClr val="tx1">
                  <a:alpha val="12000"/>
                </a:schemeClr>
              </a:solidFill>
            </p:grpSpPr>
            <p:sp>
              <p:nvSpPr>
                <p:cNvPr id="24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42"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3"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4"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5"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6"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7"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8"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9"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0"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1"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2"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3"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4"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5"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56" name="Group 740"/>
              <p:cNvGrpSpPr/>
              <p:nvPr/>
            </p:nvGrpSpPr>
            <p:grpSpPr>
              <a:xfrm>
                <a:off x="7807324" y="2515539"/>
                <a:ext cx="348521" cy="470651"/>
                <a:chOff x="7011958" y="-48945"/>
                <a:chExt cx="557213" cy="752475"/>
              </a:xfrm>
              <a:solidFill>
                <a:schemeClr val="tx1">
                  <a:alpha val="12000"/>
                </a:schemeClr>
              </a:solidFill>
            </p:grpSpPr>
            <p:sp>
              <p:nvSpPr>
                <p:cNvPr id="242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157" name="Group 746"/>
              <p:cNvGrpSpPr/>
              <p:nvPr/>
            </p:nvGrpSpPr>
            <p:grpSpPr>
              <a:xfrm>
                <a:off x="10226905" y="2515539"/>
                <a:ext cx="348521" cy="470651"/>
                <a:chOff x="7011958" y="-48945"/>
                <a:chExt cx="557213" cy="752475"/>
              </a:xfrm>
              <a:solidFill>
                <a:schemeClr val="tx1">
                  <a:alpha val="7000"/>
                </a:schemeClr>
              </a:solidFill>
            </p:grpSpPr>
            <p:sp>
              <p:nvSpPr>
                <p:cNvPr id="241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58"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9"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0"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1"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62" name="Group 740"/>
              <p:cNvGrpSpPr/>
              <p:nvPr/>
            </p:nvGrpSpPr>
            <p:grpSpPr>
              <a:xfrm>
                <a:off x="11599718" y="2515539"/>
                <a:ext cx="348521" cy="470651"/>
                <a:chOff x="7011958" y="-48945"/>
                <a:chExt cx="557213" cy="752475"/>
              </a:xfrm>
              <a:solidFill>
                <a:schemeClr val="tx1">
                  <a:alpha val="12000"/>
                </a:schemeClr>
              </a:solidFill>
            </p:grpSpPr>
            <p:sp>
              <p:nvSpPr>
                <p:cNvPr id="241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163" name="Group 781"/>
              <p:cNvGrpSpPr/>
              <p:nvPr/>
            </p:nvGrpSpPr>
            <p:grpSpPr>
              <a:xfrm>
                <a:off x="6129230" y="1892531"/>
                <a:ext cx="612096" cy="486108"/>
                <a:chOff x="9258271" y="-45770"/>
                <a:chExt cx="925513" cy="735013"/>
              </a:xfrm>
              <a:solidFill>
                <a:schemeClr val="bg2">
                  <a:alpha val="38000"/>
                </a:schemeClr>
              </a:solidFill>
            </p:grpSpPr>
            <p:sp>
              <p:nvSpPr>
                <p:cNvPr id="240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164"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239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65"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6"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7"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68" name="Group 746"/>
              <p:cNvGrpSpPr/>
              <p:nvPr/>
            </p:nvGrpSpPr>
            <p:grpSpPr>
              <a:xfrm>
                <a:off x="8489250" y="1907988"/>
                <a:ext cx="348521" cy="470651"/>
                <a:chOff x="7011958" y="-48945"/>
                <a:chExt cx="557213" cy="752475"/>
              </a:xfrm>
              <a:solidFill>
                <a:schemeClr val="tx1">
                  <a:alpha val="7000"/>
                </a:schemeClr>
              </a:solidFill>
            </p:grpSpPr>
            <p:sp>
              <p:nvSpPr>
                <p:cNvPr id="239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69"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0"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1"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72"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238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73"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4"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5"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6"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77" name="Group 740"/>
              <p:cNvGrpSpPr/>
              <p:nvPr/>
            </p:nvGrpSpPr>
            <p:grpSpPr>
              <a:xfrm>
                <a:off x="10135128" y="1907988"/>
                <a:ext cx="348521" cy="470651"/>
                <a:chOff x="7011958" y="-48945"/>
                <a:chExt cx="557213" cy="752475"/>
              </a:xfrm>
              <a:solidFill>
                <a:schemeClr val="tx1">
                  <a:alpha val="12000"/>
                </a:schemeClr>
              </a:solidFill>
            </p:grpSpPr>
            <p:sp>
              <p:nvSpPr>
                <p:cNvPr id="23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78"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9"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0"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1"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2"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3"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4"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5"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6"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7"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8"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89" name="Group 746"/>
              <p:cNvGrpSpPr/>
              <p:nvPr/>
            </p:nvGrpSpPr>
            <p:grpSpPr>
              <a:xfrm>
                <a:off x="4519207" y="2515539"/>
                <a:ext cx="348521" cy="470651"/>
                <a:chOff x="7011958" y="-48945"/>
                <a:chExt cx="557213" cy="752475"/>
              </a:xfrm>
              <a:solidFill>
                <a:schemeClr val="tx1">
                  <a:alpha val="7000"/>
                </a:schemeClr>
              </a:solidFill>
            </p:grpSpPr>
            <p:sp>
              <p:nvSpPr>
                <p:cNvPr id="238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90"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1"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2"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193"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4"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5"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6"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7"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8"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9"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0"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1"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02" name="Group 740"/>
              <p:cNvGrpSpPr/>
              <p:nvPr/>
            </p:nvGrpSpPr>
            <p:grpSpPr>
              <a:xfrm>
                <a:off x="5060990" y="1907988"/>
                <a:ext cx="348521" cy="470651"/>
                <a:chOff x="7011958" y="-48945"/>
                <a:chExt cx="557213" cy="752475"/>
              </a:xfrm>
              <a:solidFill>
                <a:schemeClr val="tx1">
                  <a:alpha val="12000"/>
                </a:schemeClr>
              </a:solidFill>
            </p:grpSpPr>
            <p:sp>
              <p:nvSpPr>
                <p:cNvPr id="237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03"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4"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5"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6"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7"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8"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9"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0"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1"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2"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3"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4"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5"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6"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7"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8"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9"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0"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1"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2"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3"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4"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25" name="Group 740"/>
              <p:cNvGrpSpPr/>
              <p:nvPr/>
            </p:nvGrpSpPr>
            <p:grpSpPr>
              <a:xfrm>
                <a:off x="7820024" y="1334439"/>
                <a:ext cx="348521" cy="470651"/>
                <a:chOff x="7011958" y="-48945"/>
                <a:chExt cx="557213" cy="752475"/>
              </a:xfrm>
              <a:solidFill>
                <a:schemeClr val="tx1">
                  <a:alpha val="12000"/>
                </a:schemeClr>
              </a:solidFill>
            </p:grpSpPr>
            <p:sp>
              <p:nvSpPr>
                <p:cNvPr id="237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26" name="Group 746"/>
              <p:cNvGrpSpPr/>
              <p:nvPr/>
            </p:nvGrpSpPr>
            <p:grpSpPr>
              <a:xfrm>
                <a:off x="10239605" y="1334439"/>
                <a:ext cx="348521" cy="470651"/>
                <a:chOff x="7011958" y="-48945"/>
                <a:chExt cx="557213" cy="752475"/>
              </a:xfrm>
              <a:solidFill>
                <a:schemeClr val="tx1">
                  <a:alpha val="7000"/>
                </a:schemeClr>
              </a:solidFill>
            </p:grpSpPr>
            <p:sp>
              <p:nvSpPr>
                <p:cNvPr id="237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27"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8"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9"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0"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31" name="Group 740"/>
              <p:cNvGrpSpPr/>
              <p:nvPr/>
            </p:nvGrpSpPr>
            <p:grpSpPr>
              <a:xfrm>
                <a:off x="11612418" y="1334439"/>
                <a:ext cx="348521" cy="470651"/>
                <a:chOff x="7011958" y="-48945"/>
                <a:chExt cx="557213" cy="752475"/>
              </a:xfrm>
              <a:solidFill>
                <a:schemeClr val="tx1">
                  <a:alpha val="12000"/>
                </a:schemeClr>
              </a:solidFill>
            </p:grpSpPr>
            <p:sp>
              <p:nvSpPr>
                <p:cNvPr id="237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32" name="Group 781"/>
              <p:cNvGrpSpPr/>
              <p:nvPr/>
            </p:nvGrpSpPr>
            <p:grpSpPr>
              <a:xfrm>
                <a:off x="6141930" y="711431"/>
                <a:ext cx="612096" cy="486108"/>
                <a:chOff x="9258271" y="-45770"/>
                <a:chExt cx="925513" cy="735013"/>
              </a:xfrm>
              <a:solidFill>
                <a:schemeClr val="bg2">
                  <a:alpha val="38000"/>
                </a:schemeClr>
              </a:solidFill>
            </p:grpSpPr>
            <p:sp>
              <p:nvSpPr>
                <p:cNvPr id="236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33"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235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34"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5"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6"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37" name="Group 746"/>
              <p:cNvGrpSpPr/>
              <p:nvPr/>
            </p:nvGrpSpPr>
            <p:grpSpPr>
              <a:xfrm>
                <a:off x="8501950" y="726888"/>
                <a:ext cx="348521" cy="470651"/>
                <a:chOff x="7011958" y="-48945"/>
                <a:chExt cx="557213" cy="752475"/>
              </a:xfrm>
              <a:solidFill>
                <a:schemeClr val="tx1">
                  <a:alpha val="7000"/>
                </a:schemeClr>
              </a:solidFill>
            </p:grpSpPr>
            <p:sp>
              <p:nvSpPr>
                <p:cNvPr id="235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38"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9"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0"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41"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234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42"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3"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4"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5"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46" name="Group 740"/>
              <p:cNvGrpSpPr/>
              <p:nvPr/>
            </p:nvGrpSpPr>
            <p:grpSpPr>
              <a:xfrm>
                <a:off x="10147828" y="726888"/>
                <a:ext cx="348521" cy="470651"/>
                <a:chOff x="7011958" y="-48945"/>
                <a:chExt cx="557213" cy="752475"/>
              </a:xfrm>
              <a:solidFill>
                <a:schemeClr val="tx1">
                  <a:alpha val="12000"/>
                </a:schemeClr>
              </a:solidFill>
            </p:grpSpPr>
            <p:sp>
              <p:nvSpPr>
                <p:cNvPr id="233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47"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8"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9"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0"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1"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2"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3"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4"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5"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6"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7"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58" name="Group 746"/>
              <p:cNvGrpSpPr/>
              <p:nvPr/>
            </p:nvGrpSpPr>
            <p:grpSpPr>
              <a:xfrm>
                <a:off x="4531907" y="1334439"/>
                <a:ext cx="348521" cy="470651"/>
                <a:chOff x="7011958" y="-48945"/>
                <a:chExt cx="557213" cy="752475"/>
              </a:xfrm>
              <a:solidFill>
                <a:schemeClr val="tx1">
                  <a:alpha val="7000"/>
                </a:schemeClr>
              </a:solidFill>
            </p:grpSpPr>
            <p:sp>
              <p:nvSpPr>
                <p:cNvPr id="23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59"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0"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1"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262"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3"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4"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5"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6"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7"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8"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9"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0"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71" name="Group 740"/>
              <p:cNvGrpSpPr/>
              <p:nvPr/>
            </p:nvGrpSpPr>
            <p:grpSpPr>
              <a:xfrm>
                <a:off x="5073690" y="726888"/>
                <a:ext cx="348521" cy="470651"/>
                <a:chOff x="7011958" y="-48945"/>
                <a:chExt cx="557213" cy="752475"/>
              </a:xfrm>
              <a:solidFill>
                <a:schemeClr val="tx1">
                  <a:alpha val="12000"/>
                </a:schemeClr>
              </a:solidFill>
            </p:grpSpPr>
            <p:sp>
              <p:nvSpPr>
                <p:cNvPr id="23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72"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3"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4"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5"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6"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7"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8"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9"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0"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1"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2"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3"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4"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5"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6"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7"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8"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9"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0"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1"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92" name="Group 740"/>
              <p:cNvGrpSpPr/>
              <p:nvPr/>
            </p:nvGrpSpPr>
            <p:grpSpPr>
              <a:xfrm>
                <a:off x="2206625" y="46874"/>
                <a:ext cx="348521" cy="470651"/>
                <a:chOff x="7011958" y="-48945"/>
                <a:chExt cx="557213" cy="752475"/>
              </a:xfrm>
              <a:solidFill>
                <a:schemeClr val="tx1">
                  <a:alpha val="12000"/>
                </a:schemeClr>
              </a:solidFill>
            </p:grpSpPr>
            <p:sp>
              <p:nvSpPr>
                <p:cNvPr id="233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93" name="Group 746"/>
              <p:cNvGrpSpPr/>
              <p:nvPr/>
            </p:nvGrpSpPr>
            <p:grpSpPr>
              <a:xfrm>
                <a:off x="4623272" y="46874"/>
                <a:ext cx="348521" cy="470651"/>
                <a:chOff x="7011958" y="-48945"/>
                <a:chExt cx="557213" cy="752475"/>
              </a:xfrm>
              <a:solidFill>
                <a:schemeClr val="tx1">
                  <a:alpha val="7000"/>
                </a:schemeClr>
              </a:solidFill>
            </p:grpSpPr>
            <p:sp>
              <p:nvSpPr>
                <p:cNvPr id="233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94"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5"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6"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7"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8"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9"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0"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1"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302" name="Group 740"/>
              <p:cNvGrpSpPr/>
              <p:nvPr/>
            </p:nvGrpSpPr>
            <p:grpSpPr>
              <a:xfrm>
                <a:off x="5994129" y="46874"/>
                <a:ext cx="348521" cy="470651"/>
                <a:chOff x="7011958" y="-48945"/>
                <a:chExt cx="557213" cy="752475"/>
              </a:xfrm>
              <a:solidFill>
                <a:schemeClr val="tx1">
                  <a:alpha val="12000"/>
                </a:schemeClr>
              </a:solidFill>
            </p:grpSpPr>
            <p:sp>
              <p:nvSpPr>
                <p:cNvPr id="232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03"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4"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5"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6"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307" name="Group 746"/>
              <p:cNvGrpSpPr/>
              <p:nvPr/>
            </p:nvGrpSpPr>
            <p:grpSpPr>
              <a:xfrm>
                <a:off x="10808405" y="46874"/>
                <a:ext cx="348521" cy="470651"/>
                <a:chOff x="7011958" y="-48945"/>
                <a:chExt cx="557213" cy="752475"/>
              </a:xfrm>
              <a:solidFill>
                <a:schemeClr val="tx1">
                  <a:alpha val="7000"/>
                </a:schemeClr>
              </a:solidFill>
            </p:grpSpPr>
            <p:sp>
              <p:nvSpPr>
                <p:cNvPr id="232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08"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9"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0"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2311"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231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1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1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1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12"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3"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4"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5"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nvGrpSpPr>
            <p:cNvPr id="1281" name="Group 1364"/>
            <p:cNvGrpSpPr>
              <a:grpSpLocks noChangeAspect="1"/>
            </p:cNvGrpSpPr>
            <p:nvPr/>
          </p:nvGrpSpPr>
          <p:grpSpPr>
            <a:xfrm>
              <a:off x="6225545" y="63500"/>
              <a:ext cx="6198188" cy="3428988"/>
              <a:chOff x="88900" y="16253"/>
              <a:chExt cx="12361342" cy="6838572"/>
            </a:xfrm>
          </p:grpSpPr>
          <p:sp>
            <p:nvSpPr>
              <p:cNvPr id="1282"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3"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4"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5"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6"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7"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8"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9"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0"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1"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2"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3"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4"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5"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6"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7"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8"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9"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0"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1"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2"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3"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4"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5"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6"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7"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8"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9"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0"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1"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2"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3"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4"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5"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6"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7"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8"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9"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0"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21" name="Group 740"/>
              <p:cNvGrpSpPr/>
              <p:nvPr/>
            </p:nvGrpSpPr>
            <p:grpSpPr>
              <a:xfrm>
                <a:off x="2143125" y="6384174"/>
                <a:ext cx="348521" cy="470651"/>
                <a:chOff x="7011958" y="-48945"/>
                <a:chExt cx="557213" cy="752475"/>
              </a:xfrm>
              <a:solidFill>
                <a:schemeClr val="tx1">
                  <a:alpha val="12000"/>
                </a:schemeClr>
              </a:solidFill>
            </p:grpSpPr>
            <p:sp>
              <p:nvSpPr>
                <p:cNvPr id="191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22" name="Group 746"/>
              <p:cNvGrpSpPr/>
              <p:nvPr/>
            </p:nvGrpSpPr>
            <p:grpSpPr>
              <a:xfrm>
                <a:off x="4559772" y="6384174"/>
                <a:ext cx="348521" cy="470651"/>
                <a:chOff x="7011958" y="-48945"/>
                <a:chExt cx="557213" cy="752475"/>
              </a:xfrm>
              <a:solidFill>
                <a:schemeClr val="tx1">
                  <a:alpha val="7000"/>
                </a:schemeClr>
              </a:solidFill>
            </p:grpSpPr>
            <p:sp>
              <p:nvSpPr>
                <p:cNvPr id="191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23"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4"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5"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6"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7"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8"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9"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0"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31" name="Group 740"/>
              <p:cNvGrpSpPr/>
              <p:nvPr/>
            </p:nvGrpSpPr>
            <p:grpSpPr>
              <a:xfrm>
                <a:off x="5930629" y="6384174"/>
                <a:ext cx="348521" cy="470651"/>
                <a:chOff x="7011958" y="-48945"/>
                <a:chExt cx="557213" cy="752475"/>
              </a:xfrm>
              <a:solidFill>
                <a:schemeClr val="tx1">
                  <a:alpha val="12000"/>
                </a:schemeClr>
              </a:solidFill>
            </p:grpSpPr>
            <p:sp>
              <p:nvSpPr>
                <p:cNvPr id="191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32"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3"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4"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5"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36" name="Group 746"/>
              <p:cNvGrpSpPr/>
              <p:nvPr/>
            </p:nvGrpSpPr>
            <p:grpSpPr>
              <a:xfrm>
                <a:off x="10744905" y="6384174"/>
                <a:ext cx="348521" cy="470651"/>
                <a:chOff x="7011958" y="-48945"/>
                <a:chExt cx="557213" cy="752475"/>
              </a:xfrm>
              <a:solidFill>
                <a:schemeClr val="tx1">
                  <a:alpha val="7000"/>
                </a:schemeClr>
              </a:solidFill>
            </p:grpSpPr>
            <p:sp>
              <p:nvSpPr>
                <p:cNvPr id="191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37"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8"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39" name="Group 781"/>
              <p:cNvGrpSpPr/>
              <p:nvPr/>
            </p:nvGrpSpPr>
            <p:grpSpPr>
              <a:xfrm>
                <a:off x="520986" y="5766031"/>
                <a:ext cx="612096" cy="486108"/>
                <a:chOff x="9258271" y="-45770"/>
                <a:chExt cx="925513" cy="735013"/>
              </a:xfrm>
              <a:solidFill>
                <a:schemeClr val="bg2">
                  <a:alpha val="38000"/>
                </a:schemeClr>
              </a:solidFill>
            </p:grpSpPr>
            <p:sp>
              <p:nvSpPr>
                <p:cNvPr id="190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40"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341"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189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42"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3"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4"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5"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6"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7"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8"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9"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0"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51" name="Group 740"/>
              <p:cNvGrpSpPr/>
              <p:nvPr/>
            </p:nvGrpSpPr>
            <p:grpSpPr>
              <a:xfrm>
                <a:off x="11309765" y="5781488"/>
                <a:ext cx="348521" cy="470651"/>
                <a:chOff x="7011958" y="-48945"/>
                <a:chExt cx="557213" cy="752475"/>
              </a:xfrm>
              <a:solidFill>
                <a:schemeClr val="tx1">
                  <a:alpha val="12000"/>
                </a:schemeClr>
              </a:solidFill>
            </p:grpSpPr>
            <p:sp>
              <p:nvSpPr>
                <p:cNvPr id="188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52"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3"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4"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5"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6"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7"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8"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9"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0"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1"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62" name="Group 746"/>
              <p:cNvGrpSpPr/>
              <p:nvPr/>
            </p:nvGrpSpPr>
            <p:grpSpPr>
              <a:xfrm>
                <a:off x="2852486" y="5781488"/>
                <a:ext cx="348521" cy="470651"/>
                <a:chOff x="7011958" y="-48945"/>
                <a:chExt cx="557213" cy="752475"/>
              </a:xfrm>
              <a:solidFill>
                <a:schemeClr val="tx1">
                  <a:alpha val="7000"/>
                </a:schemeClr>
              </a:solidFill>
            </p:grpSpPr>
            <p:sp>
              <p:nvSpPr>
                <p:cNvPr id="188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63"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4"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5"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66"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187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67"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8"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9"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0"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71" name="Group 740"/>
              <p:cNvGrpSpPr/>
              <p:nvPr/>
            </p:nvGrpSpPr>
            <p:grpSpPr>
              <a:xfrm>
                <a:off x="4495244" y="5781488"/>
                <a:ext cx="348521" cy="470651"/>
                <a:chOff x="7011958" y="-48945"/>
                <a:chExt cx="557213" cy="752475"/>
              </a:xfrm>
              <a:solidFill>
                <a:schemeClr val="tx1">
                  <a:alpha val="12000"/>
                </a:schemeClr>
              </a:solidFill>
            </p:grpSpPr>
            <p:sp>
              <p:nvSpPr>
                <p:cNvPr id="187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72"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3"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4"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5"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6"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7"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8"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9"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0"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1"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2"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3"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4"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5"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86" name="Group 740"/>
              <p:cNvGrpSpPr/>
              <p:nvPr/>
            </p:nvGrpSpPr>
            <p:grpSpPr>
              <a:xfrm>
                <a:off x="7781924" y="5093639"/>
                <a:ext cx="348521" cy="470651"/>
                <a:chOff x="7011958" y="-48945"/>
                <a:chExt cx="557213" cy="752475"/>
              </a:xfrm>
              <a:solidFill>
                <a:schemeClr val="tx1">
                  <a:alpha val="12000"/>
                </a:schemeClr>
              </a:solidFill>
            </p:grpSpPr>
            <p:sp>
              <p:nvSpPr>
                <p:cNvPr id="187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87" name="Group 746"/>
              <p:cNvGrpSpPr/>
              <p:nvPr/>
            </p:nvGrpSpPr>
            <p:grpSpPr>
              <a:xfrm>
                <a:off x="10201505" y="5093639"/>
                <a:ext cx="348521" cy="470651"/>
                <a:chOff x="7011958" y="-48945"/>
                <a:chExt cx="557213" cy="752475"/>
              </a:xfrm>
              <a:solidFill>
                <a:schemeClr val="tx1">
                  <a:alpha val="7000"/>
                </a:schemeClr>
              </a:solidFill>
            </p:grpSpPr>
            <p:sp>
              <p:nvSpPr>
                <p:cNvPr id="187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88"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9"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0"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1"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92" name="Group 740"/>
              <p:cNvGrpSpPr/>
              <p:nvPr/>
            </p:nvGrpSpPr>
            <p:grpSpPr>
              <a:xfrm>
                <a:off x="11574318" y="5093639"/>
                <a:ext cx="348521" cy="470651"/>
                <a:chOff x="7011958" y="-48945"/>
                <a:chExt cx="557213" cy="752475"/>
              </a:xfrm>
              <a:solidFill>
                <a:schemeClr val="tx1">
                  <a:alpha val="12000"/>
                </a:schemeClr>
              </a:solidFill>
            </p:grpSpPr>
            <p:sp>
              <p:nvSpPr>
                <p:cNvPr id="186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93" name="Group 781"/>
              <p:cNvGrpSpPr/>
              <p:nvPr/>
            </p:nvGrpSpPr>
            <p:grpSpPr>
              <a:xfrm>
                <a:off x="6103830" y="4470631"/>
                <a:ext cx="612096" cy="486108"/>
                <a:chOff x="9258271" y="-45770"/>
                <a:chExt cx="925513" cy="735013"/>
              </a:xfrm>
              <a:solidFill>
                <a:schemeClr val="bg2">
                  <a:alpha val="38000"/>
                </a:schemeClr>
              </a:solidFill>
            </p:grpSpPr>
            <p:sp>
              <p:nvSpPr>
                <p:cNvPr id="185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94"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18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95"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6"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7"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98" name="Group 746"/>
              <p:cNvGrpSpPr/>
              <p:nvPr/>
            </p:nvGrpSpPr>
            <p:grpSpPr>
              <a:xfrm>
                <a:off x="8463850" y="4486088"/>
                <a:ext cx="348521" cy="470651"/>
                <a:chOff x="7011958" y="-48945"/>
                <a:chExt cx="557213" cy="752475"/>
              </a:xfrm>
              <a:solidFill>
                <a:schemeClr val="tx1">
                  <a:alpha val="7000"/>
                </a:schemeClr>
              </a:solidFill>
            </p:grpSpPr>
            <p:sp>
              <p:nvSpPr>
                <p:cNvPr id="18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99"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0"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1"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02"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183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03"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4"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5"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6"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07" name="Group 740"/>
              <p:cNvGrpSpPr/>
              <p:nvPr/>
            </p:nvGrpSpPr>
            <p:grpSpPr>
              <a:xfrm>
                <a:off x="10109728" y="4486088"/>
                <a:ext cx="348521" cy="470651"/>
                <a:chOff x="7011958" y="-48945"/>
                <a:chExt cx="557213" cy="752475"/>
              </a:xfrm>
              <a:solidFill>
                <a:schemeClr val="tx1">
                  <a:alpha val="12000"/>
                </a:schemeClr>
              </a:solidFill>
            </p:grpSpPr>
            <p:sp>
              <p:nvSpPr>
                <p:cNvPr id="18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08"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9"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0"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1"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2"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3"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4"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5"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6"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7"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8"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19" name="Group 746"/>
              <p:cNvGrpSpPr/>
              <p:nvPr/>
            </p:nvGrpSpPr>
            <p:grpSpPr>
              <a:xfrm>
                <a:off x="4493807" y="5093639"/>
                <a:ext cx="348521" cy="470651"/>
                <a:chOff x="7011958" y="-48945"/>
                <a:chExt cx="557213" cy="752475"/>
              </a:xfrm>
              <a:solidFill>
                <a:schemeClr val="tx1">
                  <a:alpha val="7000"/>
                </a:schemeClr>
              </a:solidFill>
            </p:grpSpPr>
            <p:sp>
              <p:nvSpPr>
                <p:cNvPr id="183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20"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1"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2"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423"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4"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5"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6"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7"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8"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9"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0"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1"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32" name="Group 740"/>
              <p:cNvGrpSpPr/>
              <p:nvPr/>
            </p:nvGrpSpPr>
            <p:grpSpPr>
              <a:xfrm>
                <a:off x="5035590" y="4486088"/>
                <a:ext cx="348521" cy="470651"/>
                <a:chOff x="7011958" y="-48945"/>
                <a:chExt cx="557213" cy="752475"/>
              </a:xfrm>
              <a:solidFill>
                <a:schemeClr val="tx1">
                  <a:alpha val="12000"/>
                </a:schemeClr>
              </a:solidFill>
            </p:grpSpPr>
            <p:sp>
              <p:nvSpPr>
                <p:cNvPr id="183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33"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4"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5"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6"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7"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8"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9"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0"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1"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2"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3"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4"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5"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6"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7"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8"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9"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0"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1"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2"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3"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4"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55" name="Group 740"/>
              <p:cNvGrpSpPr/>
              <p:nvPr/>
            </p:nvGrpSpPr>
            <p:grpSpPr>
              <a:xfrm>
                <a:off x="2168525" y="3806074"/>
                <a:ext cx="348521" cy="470651"/>
                <a:chOff x="7011958" y="-48945"/>
                <a:chExt cx="557213" cy="752475"/>
              </a:xfrm>
              <a:solidFill>
                <a:schemeClr val="tx1">
                  <a:alpha val="12000"/>
                </a:schemeClr>
              </a:solidFill>
            </p:grpSpPr>
            <p:sp>
              <p:nvSpPr>
                <p:cNvPr id="182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456" name="Group 746"/>
              <p:cNvGrpSpPr/>
              <p:nvPr/>
            </p:nvGrpSpPr>
            <p:grpSpPr>
              <a:xfrm>
                <a:off x="4585172" y="3806074"/>
                <a:ext cx="348521" cy="470651"/>
                <a:chOff x="7011958" y="-48945"/>
                <a:chExt cx="557213" cy="752475"/>
              </a:xfrm>
              <a:solidFill>
                <a:schemeClr val="tx1">
                  <a:alpha val="7000"/>
                </a:schemeClr>
              </a:solidFill>
            </p:grpSpPr>
            <p:sp>
              <p:nvSpPr>
                <p:cNvPr id="182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57"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8"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9"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0"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1"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2"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3"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4"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65" name="Group 740"/>
              <p:cNvGrpSpPr/>
              <p:nvPr/>
            </p:nvGrpSpPr>
            <p:grpSpPr>
              <a:xfrm>
                <a:off x="5956029" y="3806074"/>
                <a:ext cx="348521" cy="470651"/>
                <a:chOff x="7011958" y="-48945"/>
                <a:chExt cx="557213" cy="752475"/>
              </a:xfrm>
              <a:solidFill>
                <a:schemeClr val="tx1">
                  <a:alpha val="12000"/>
                </a:schemeClr>
              </a:solidFill>
            </p:grpSpPr>
            <p:sp>
              <p:nvSpPr>
                <p:cNvPr id="182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66"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7"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8"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9"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70" name="Group 746"/>
              <p:cNvGrpSpPr/>
              <p:nvPr/>
            </p:nvGrpSpPr>
            <p:grpSpPr>
              <a:xfrm>
                <a:off x="10770305" y="3806074"/>
                <a:ext cx="348521" cy="470651"/>
                <a:chOff x="7011958" y="-48945"/>
                <a:chExt cx="557213" cy="752475"/>
              </a:xfrm>
              <a:solidFill>
                <a:schemeClr val="tx1">
                  <a:alpha val="7000"/>
                </a:schemeClr>
              </a:solidFill>
            </p:grpSpPr>
            <p:sp>
              <p:nvSpPr>
                <p:cNvPr id="18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71"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2"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73" name="Group 781"/>
              <p:cNvGrpSpPr/>
              <p:nvPr/>
            </p:nvGrpSpPr>
            <p:grpSpPr>
              <a:xfrm>
                <a:off x="520986" y="3124431"/>
                <a:ext cx="612096" cy="486108"/>
                <a:chOff x="9258271" y="-45770"/>
                <a:chExt cx="925513" cy="735013"/>
              </a:xfrm>
              <a:solidFill>
                <a:schemeClr val="bg2">
                  <a:alpha val="38000"/>
                </a:schemeClr>
              </a:solidFill>
            </p:grpSpPr>
            <p:sp>
              <p:nvSpPr>
                <p:cNvPr id="181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74"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475"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180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76"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7"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8"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9"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0"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1"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2"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3"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4"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85" name="Group 740"/>
              <p:cNvGrpSpPr/>
              <p:nvPr/>
            </p:nvGrpSpPr>
            <p:grpSpPr>
              <a:xfrm>
                <a:off x="11335165" y="3139888"/>
                <a:ext cx="348521" cy="470651"/>
                <a:chOff x="7011958" y="-48945"/>
                <a:chExt cx="557213" cy="752475"/>
              </a:xfrm>
              <a:solidFill>
                <a:schemeClr val="tx1">
                  <a:alpha val="12000"/>
                </a:schemeClr>
              </a:solidFill>
            </p:grpSpPr>
            <p:sp>
              <p:nvSpPr>
                <p:cNvPr id="180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86"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7"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8"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9"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0"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1"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2"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3"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4"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5"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96" name="Group 746"/>
              <p:cNvGrpSpPr/>
              <p:nvPr/>
            </p:nvGrpSpPr>
            <p:grpSpPr>
              <a:xfrm>
                <a:off x="2877886" y="3139888"/>
                <a:ext cx="348521" cy="470651"/>
                <a:chOff x="7011958" y="-48945"/>
                <a:chExt cx="557213" cy="752475"/>
              </a:xfrm>
              <a:solidFill>
                <a:schemeClr val="tx1">
                  <a:alpha val="7000"/>
                </a:schemeClr>
              </a:solidFill>
            </p:grpSpPr>
            <p:sp>
              <p:nvSpPr>
                <p:cNvPr id="179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97"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8"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9"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00"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178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01"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2"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3"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4"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05" name="Group 740"/>
              <p:cNvGrpSpPr/>
              <p:nvPr/>
            </p:nvGrpSpPr>
            <p:grpSpPr>
              <a:xfrm>
                <a:off x="4520644" y="3139888"/>
                <a:ext cx="348521" cy="470651"/>
                <a:chOff x="7011958" y="-48945"/>
                <a:chExt cx="557213" cy="752475"/>
              </a:xfrm>
              <a:solidFill>
                <a:schemeClr val="tx1">
                  <a:alpha val="12000"/>
                </a:schemeClr>
              </a:solidFill>
            </p:grpSpPr>
            <p:sp>
              <p:nvSpPr>
                <p:cNvPr id="178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06"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7"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8"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9"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0"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1"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2"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3"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4"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5"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6"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7"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8"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9"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20" name="Group 740"/>
              <p:cNvGrpSpPr/>
              <p:nvPr/>
            </p:nvGrpSpPr>
            <p:grpSpPr>
              <a:xfrm>
                <a:off x="7807324" y="2515539"/>
                <a:ext cx="348521" cy="470651"/>
                <a:chOff x="7011958" y="-48945"/>
                <a:chExt cx="557213" cy="752475"/>
              </a:xfrm>
              <a:solidFill>
                <a:schemeClr val="tx1">
                  <a:alpha val="12000"/>
                </a:schemeClr>
              </a:solidFill>
            </p:grpSpPr>
            <p:sp>
              <p:nvSpPr>
                <p:cNvPr id="178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21" name="Group 746"/>
              <p:cNvGrpSpPr/>
              <p:nvPr/>
            </p:nvGrpSpPr>
            <p:grpSpPr>
              <a:xfrm>
                <a:off x="10226905" y="2515539"/>
                <a:ext cx="348521" cy="470651"/>
                <a:chOff x="7011958" y="-48945"/>
                <a:chExt cx="557213" cy="752475"/>
              </a:xfrm>
              <a:solidFill>
                <a:schemeClr val="tx1">
                  <a:alpha val="7000"/>
                </a:schemeClr>
              </a:solidFill>
            </p:grpSpPr>
            <p:sp>
              <p:nvSpPr>
                <p:cNvPr id="17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22"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3"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4"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5"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26" name="Group 740"/>
              <p:cNvGrpSpPr/>
              <p:nvPr/>
            </p:nvGrpSpPr>
            <p:grpSpPr>
              <a:xfrm>
                <a:off x="11599718" y="2515539"/>
                <a:ext cx="348521" cy="470651"/>
                <a:chOff x="7011958" y="-48945"/>
                <a:chExt cx="557213" cy="752475"/>
              </a:xfrm>
              <a:solidFill>
                <a:schemeClr val="tx1">
                  <a:alpha val="12000"/>
                </a:schemeClr>
              </a:solidFill>
            </p:grpSpPr>
            <p:sp>
              <p:nvSpPr>
                <p:cNvPr id="178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27" name="Group 781"/>
              <p:cNvGrpSpPr/>
              <p:nvPr/>
            </p:nvGrpSpPr>
            <p:grpSpPr>
              <a:xfrm>
                <a:off x="6129230" y="1892531"/>
                <a:ext cx="612096" cy="486108"/>
                <a:chOff x="9258271" y="-45770"/>
                <a:chExt cx="925513" cy="735013"/>
              </a:xfrm>
              <a:solidFill>
                <a:schemeClr val="bg2">
                  <a:alpha val="38000"/>
                </a:schemeClr>
              </a:solidFill>
            </p:grpSpPr>
            <p:sp>
              <p:nvSpPr>
                <p:cNvPr id="177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28"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176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29"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0"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1"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32" name="Group 746"/>
              <p:cNvGrpSpPr/>
              <p:nvPr/>
            </p:nvGrpSpPr>
            <p:grpSpPr>
              <a:xfrm>
                <a:off x="8489250" y="1907988"/>
                <a:ext cx="348521" cy="470651"/>
                <a:chOff x="7011958" y="-48945"/>
                <a:chExt cx="557213" cy="752475"/>
              </a:xfrm>
              <a:solidFill>
                <a:schemeClr val="tx1">
                  <a:alpha val="7000"/>
                </a:schemeClr>
              </a:solidFill>
            </p:grpSpPr>
            <p:sp>
              <p:nvSpPr>
                <p:cNvPr id="175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33"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4"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5"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36"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17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37"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8"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9"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0"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41" name="Group 740"/>
              <p:cNvGrpSpPr/>
              <p:nvPr/>
            </p:nvGrpSpPr>
            <p:grpSpPr>
              <a:xfrm>
                <a:off x="10135128" y="1907988"/>
                <a:ext cx="348521" cy="470651"/>
                <a:chOff x="7011958" y="-48945"/>
                <a:chExt cx="557213" cy="752475"/>
              </a:xfrm>
              <a:solidFill>
                <a:schemeClr val="tx1">
                  <a:alpha val="12000"/>
                </a:schemeClr>
              </a:solidFill>
            </p:grpSpPr>
            <p:sp>
              <p:nvSpPr>
                <p:cNvPr id="17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42"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3"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4"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5"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6"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7"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8"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9"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0"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1"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2"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53" name="Group 746"/>
              <p:cNvGrpSpPr/>
              <p:nvPr/>
            </p:nvGrpSpPr>
            <p:grpSpPr>
              <a:xfrm>
                <a:off x="4519207" y="2515539"/>
                <a:ext cx="348521" cy="470651"/>
                <a:chOff x="7011958" y="-48945"/>
                <a:chExt cx="557213" cy="752475"/>
              </a:xfrm>
              <a:solidFill>
                <a:schemeClr val="tx1">
                  <a:alpha val="7000"/>
                </a:schemeClr>
              </a:solidFill>
            </p:grpSpPr>
            <p:sp>
              <p:nvSpPr>
                <p:cNvPr id="174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54"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5"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6"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557"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8"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9"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0"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1"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2"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3"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4"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5"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66" name="Group 740"/>
              <p:cNvGrpSpPr/>
              <p:nvPr/>
            </p:nvGrpSpPr>
            <p:grpSpPr>
              <a:xfrm>
                <a:off x="5060990" y="1907988"/>
                <a:ext cx="348521" cy="470651"/>
                <a:chOff x="7011958" y="-48945"/>
                <a:chExt cx="557213" cy="752475"/>
              </a:xfrm>
              <a:solidFill>
                <a:schemeClr val="tx1">
                  <a:alpha val="12000"/>
                </a:schemeClr>
              </a:solidFill>
            </p:grpSpPr>
            <p:sp>
              <p:nvSpPr>
                <p:cNvPr id="174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67"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8"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9"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0"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1"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2"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3"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4"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5"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6"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7"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8"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9"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0"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1"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2"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3"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4"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5"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6"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7"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8"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89" name="Group 740"/>
              <p:cNvGrpSpPr/>
              <p:nvPr/>
            </p:nvGrpSpPr>
            <p:grpSpPr>
              <a:xfrm>
                <a:off x="7820024" y="1334439"/>
                <a:ext cx="348521" cy="470651"/>
                <a:chOff x="7011958" y="-48945"/>
                <a:chExt cx="557213" cy="752475"/>
              </a:xfrm>
              <a:solidFill>
                <a:schemeClr val="tx1">
                  <a:alpha val="12000"/>
                </a:schemeClr>
              </a:solidFill>
            </p:grpSpPr>
            <p:sp>
              <p:nvSpPr>
                <p:cNvPr id="174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90" name="Group 746"/>
              <p:cNvGrpSpPr/>
              <p:nvPr/>
            </p:nvGrpSpPr>
            <p:grpSpPr>
              <a:xfrm>
                <a:off x="10239605" y="1334439"/>
                <a:ext cx="348521" cy="470651"/>
                <a:chOff x="7011958" y="-48945"/>
                <a:chExt cx="557213" cy="752475"/>
              </a:xfrm>
              <a:solidFill>
                <a:schemeClr val="tx1">
                  <a:alpha val="7000"/>
                </a:schemeClr>
              </a:solidFill>
            </p:grpSpPr>
            <p:sp>
              <p:nvSpPr>
                <p:cNvPr id="173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91"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2"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3"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4"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95" name="Group 740"/>
              <p:cNvGrpSpPr/>
              <p:nvPr/>
            </p:nvGrpSpPr>
            <p:grpSpPr>
              <a:xfrm>
                <a:off x="11612418" y="1334439"/>
                <a:ext cx="348521" cy="470651"/>
                <a:chOff x="7011958" y="-48945"/>
                <a:chExt cx="557213" cy="752475"/>
              </a:xfrm>
              <a:solidFill>
                <a:schemeClr val="tx1">
                  <a:alpha val="12000"/>
                </a:schemeClr>
              </a:solidFill>
            </p:grpSpPr>
            <p:sp>
              <p:nvSpPr>
                <p:cNvPr id="17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96" name="Group 781"/>
              <p:cNvGrpSpPr/>
              <p:nvPr/>
            </p:nvGrpSpPr>
            <p:grpSpPr>
              <a:xfrm>
                <a:off x="6141930" y="711431"/>
                <a:ext cx="612096" cy="486108"/>
                <a:chOff x="9258271" y="-45770"/>
                <a:chExt cx="925513" cy="735013"/>
              </a:xfrm>
              <a:solidFill>
                <a:schemeClr val="bg2">
                  <a:alpha val="38000"/>
                </a:schemeClr>
              </a:solidFill>
            </p:grpSpPr>
            <p:sp>
              <p:nvSpPr>
                <p:cNvPr id="172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97"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171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98"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9"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0"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01" name="Group 746"/>
              <p:cNvGrpSpPr/>
              <p:nvPr/>
            </p:nvGrpSpPr>
            <p:grpSpPr>
              <a:xfrm>
                <a:off x="8501950" y="726888"/>
                <a:ext cx="348521" cy="470651"/>
                <a:chOff x="7011958" y="-48945"/>
                <a:chExt cx="557213" cy="752475"/>
              </a:xfrm>
              <a:solidFill>
                <a:schemeClr val="tx1">
                  <a:alpha val="7000"/>
                </a:schemeClr>
              </a:solidFill>
            </p:grpSpPr>
            <p:sp>
              <p:nvSpPr>
                <p:cNvPr id="171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02"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3"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4"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05"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170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06"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7"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8"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9"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10" name="Group 740"/>
              <p:cNvGrpSpPr/>
              <p:nvPr/>
            </p:nvGrpSpPr>
            <p:grpSpPr>
              <a:xfrm>
                <a:off x="10147828" y="726888"/>
                <a:ext cx="348521" cy="470651"/>
                <a:chOff x="7011958" y="-48945"/>
                <a:chExt cx="557213" cy="752475"/>
              </a:xfrm>
              <a:solidFill>
                <a:schemeClr val="tx1">
                  <a:alpha val="12000"/>
                </a:schemeClr>
              </a:solidFill>
            </p:grpSpPr>
            <p:sp>
              <p:nvSpPr>
                <p:cNvPr id="170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11"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2"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3"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4"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5"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6"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7"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8"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9"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0"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1"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22" name="Group 746"/>
              <p:cNvGrpSpPr/>
              <p:nvPr/>
            </p:nvGrpSpPr>
            <p:grpSpPr>
              <a:xfrm>
                <a:off x="4531907" y="1334439"/>
                <a:ext cx="348521" cy="470651"/>
                <a:chOff x="7011958" y="-48945"/>
                <a:chExt cx="557213" cy="752475"/>
              </a:xfrm>
              <a:solidFill>
                <a:schemeClr val="tx1">
                  <a:alpha val="7000"/>
                </a:schemeClr>
              </a:solidFill>
            </p:grpSpPr>
            <p:sp>
              <p:nvSpPr>
                <p:cNvPr id="170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23"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4"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5"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626"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7"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8"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9"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0"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1"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2"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3"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4"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35" name="Group 740"/>
              <p:cNvGrpSpPr/>
              <p:nvPr/>
            </p:nvGrpSpPr>
            <p:grpSpPr>
              <a:xfrm>
                <a:off x="5073690" y="726888"/>
                <a:ext cx="348521" cy="470651"/>
                <a:chOff x="7011958" y="-48945"/>
                <a:chExt cx="557213" cy="752475"/>
              </a:xfrm>
              <a:solidFill>
                <a:schemeClr val="tx1">
                  <a:alpha val="12000"/>
                </a:schemeClr>
              </a:solidFill>
            </p:grpSpPr>
            <p:sp>
              <p:nvSpPr>
                <p:cNvPr id="169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36"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7"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8"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9"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0"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1"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2"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3"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4"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5"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6"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7"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8"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9"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0"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1"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2"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3"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4"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5"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56" name="Group 740"/>
              <p:cNvGrpSpPr/>
              <p:nvPr/>
            </p:nvGrpSpPr>
            <p:grpSpPr>
              <a:xfrm>
                <a:off x="2206625" y="46874"/>
                <a:ext cx="348521" cy="470651"/>
                <a:chOff x="7011958" y="-48945"/>
                <a:chExt cx="557213" cy="752475"/>
              </a:xfrm>
              <a:solidFill>
                <a:schemeClr val="tx1">
                  <a:alpha val="12000"/>
                </a:schemeClr>
              </a:solidFill>
            </p:grpSpPr>
            <p:sp>
              <p:nvSpPr>
                <p:cNvPr id="169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657" name="Group 746"/>
              <p:cNvGrpSpPr/>
              <p:nvPr/>
            </p:nvGrpSpPr>
            <p:grpSpPr>
              <a:xfrm>
                <a:off x="4623272" y="46874"/>
                <a:ext cx="348521" cy="470651"/>
                <a:chOff x="7011958" y="-48945"/>
                <a:chExt cx="557213" cy="752475"/>
              </a:xfrm>
              <a:solidFill>
                <a:schemeClr val="tx1">
                  <a:alpha val="7000"/>
                </a:schemeClr>
              </a:solidFill>
            </p:grpSpPr>
            <p:sp>
              <p:nvSpPr>
                <p:cNvPr id="169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58"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9"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0"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1"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2"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3"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4"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5"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66" name="Group 740"/>
              <p:cNvGrpSpPr/>
              <p:nvPr/>
            </p:nvGrpSpPr>
            <p:grpSpPr>
              <a:xfrm>
                <a:off x="5994129" y="46874"/>
                <a:ext cx="348521" cy="470651"/>
                <a:chOff x="7011958" y="-48945"/>
                <a:chExt cx="557213" cy="752475"/>
              </a:xfrm>
              <a:solidFill>
                <a:schemeClr val="tx1">
                  <a:alpha val="12000"/>
                </a:schemeClr>
              </a:solidFill>
            </p:grpSpPr>
            <p:sp>
              <p:nvSpPr>
                <p:cNvPr id="169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67"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8"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9"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0"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71" name="Group 746"/>
              <p:cNvGrpSpPr/>
              <p:nvPr/>
            </p:nvGrpSpPr>
            <p:grpSpPr>
              <a:xfrm>
                <a:off x="10808405" y="46874"/>
                <a:ext cx="348521" cy="470651"/>
                <a:chOff x="7011958" y="-48945"/>
                <a:chExt cx="557213" cy="752475"/>
              </a:xfrm>
              <a:solidFill>
                <a:schemeClr val="tx1">
                  <a:alpha val="7000"/>
                </a:schemeClr>
              </a:solidFill>
            </p:grpSpPr>
            <p:sp>
              <p:nvSpPr>
                <p:cNvPr id="169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72"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3"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4"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675"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168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76"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7"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8"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9"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sp>
        <p:nvSpPr>
          <p:cNvPr id="2554" name="Rectangle 2553"/>
          <p:cNvSpPr/>
          <p:nvPr/>
        </p:nvSpPr>
        <p:spPr bwMode="auto">
          <a:xfrm>
            <a:off x="1" y="0"/>
            <a:ext cx="12192000" cy="6858000"/>
          </a:xfrm>
          <a:prstGeom prst="rect">
            <a:avLst/>
          </a:pr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solidFill>
                <a:schemeClr val="bg1"/>
              </a:solidFill>
              <a:latin typeface="+mj-lt"/>
              <a:ea typeface="Segoe UI" pitchFamily="34" charset="0"/>
              <a:cs typeface="Segoe UI" pitchFamily="34" charset="0"/>
            </a:endParaRPr>
          </a:p>
        </p:txBody>
      </p:sp>
    </p:spTree>
    <p:extLst>
      <p:ext uri="{BB962C8B-B14F-4D97-AF65-F5344CB8AC3E}">
        <p14:creationId xmlns:p14="http://schemas.microsoft.com/office/powerpoint/2010/main" val="50321387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Mission Critical Screen">
    <p:spTree>
      <p:nvGrpSpPr>
        <p:cNvPr id="1" name=""/>
        <p:cNvGrpSpPr/>
        <p:nvPr/>
      </p:nvGrpSpPr>
      <p:grpSpPr>
        <a:xfrm>
          <a:off x="0" y="0"/>
          <a:ext cx="0" cy="0"/>
          <a:chOff x="0" y="0"/>
          <a:chExt cx="0" cy="0"/>
        </a:xfrm>
      </p:grpSpPr>
      <p:sp>
        <p:nvSpPr>
          <p:cNvPr id="7" name="Picture Placeholder 6"/>
          <p:cNvSpPr>
            <a:spLocks noGrp="1"/>
          </p:cNvSpPr>
          <p:nvPr>
            <p:ph type="pic" sz="quarter" idx="12" hasCustomPrompt="1"/>
          </p:nvPr>
        </p:nvSpPr>
        <p:spPr>
          <a:xfrm>
            <a:off x="264570" y="1690688"/>
            <a:ext cx="7151167" cy="4486653"/>
          </a:xfrm>
          <a:ln w="152400">
            <a:noFill/>
          </a:ln>
        </p:spPr>
        <p:txBody>
          <a:bodyPr/>
          <a:lstStyle>
            <a:lvl1pPr marL="0" indent="0">
              <a:buNone/>
              <a:defRPr>
                <a:solidFill>
                  <a:schemeClr val="tx1"/>
                </a:solidFill>
              </a:defRPr>
            </a:lvl1pPr>
          </a:lstStyle>
          <a:p>
            <a:r>
              <a:rPr lang="en-US" dirty="0"/>
              <a:t>Screen shot or image here</a:t>
            </a:r>
          </a:p>
        </p:txBody>
      </p:sp>
      <p:sp>
        <p:nvSpPr>
          <p:cNvPr id="16" name="Text Placeholder 2"/>
          <p:cNvSpPr>
            <a:spLocks noGrp="1"/>
          </p:cNvSpPr>
          <p:nvPr>
            <p:ph type="body" sz="quarter" idx="13"/>
          </p:nvPr>
        </p:nvSpPr>
        <p:spPr>
          <a:xfrm>
            <a:off x="7415737" y="1690688"/>
            <a:ext cx="4508581" cy="4461231"/>
          </a:xfrm>
        </p:spPr>
        <p:txBody>
          <a:bodyPr/>
          <a:lstStyle>
            <a:lvl1pPr marL="0" indent="0">
              <a:lnSpc>
                <a:spcPct val="100000"/>
              </a:lnSpc>
              <a:spcBef>
                <a:spcPts val="1961"/>
              </a:spcBef>
              <a:buFontTx/>
              <a:buNone/>
              <a:defRPr sz="3137">
                <a:solidFill>
                  <a:schemeClr val="accent3"/>
                </a:solidFill>
              </a:defRPr>
            </a:lvl1pPr>
            <a:lvl2pPr marL="336145" indent="0">
              <a:lnSpc>
                <a:spcPct val="100000"/>
              </a:lnSpc>
              <a:spcBef>
                <a:spcPts val="1961"/>
              </a:spcBef>
              <a:buFontTx/>
              <a:buNone/>
              <a:defRPr>
                <a:latin typeface="Segoe UI Light" charset="0"/>
                <a:ea typeface="Segoe UI Light" charset="0"/>
                <a:cs typeface="Segoe UI Light" charset="0"/>
              </a:defRPr>
            </a:lvl2pPr>
            <a:lvl3pPr marL="560241" indent="0">
              <a:lnSpc>
                <a:spcPct val="100000"/>
              </a:lnSpc>
              <a:spcBef>
                <a:spcPts val="1961"/>
              </a:spcBef>
              <a:buFontTx/>
              <a:buNone/>
              <a:defRPr>
                <a:latin typeface="Segoe UI Light" charset="0"/>
                <a:ea typeface="Segoe UI Light" charset="0"/>
                <a:cs typeface="Segoe UI Light" charset="0"/>
              </a:defRPr>
            </a:lvl3pPr>
            <a:lvl4pPr marL="784338" indent="0">
              <a:lnSpc>
                <a:spcPct val="100000"/>
              </a:lnSpc>
              <a:spcBef>
                <a:spcPts val="1961"/>
              </a:spcBef>
              <a:buFontTx/>
              <a:buNone/>
              <a:defRPr>
                <a:latin typeface="Segoe UI Light" charset="0"/>
                <a:ea typeface="Segoe UI Light" charset="0"/>
                <a:cs typeface="Segoe UI Light" charset="0"/>
              </a:defRPr>
            </a:lvl4pPr>
            <a:lvl5pPr marL="1008435" indent="0">
              <a:lnSpc>
                <a:spcPct val="100000"/>
              </a:lnSpc>
              <a:spcBef>
                <a:spcPts val="1961"/>
              </a:spcBef>
              <a:buFontTx/>
              <a:buNone/>
              <a:defRPr>
                <a:latin typeface="Segoe UI Light" charset="0"/>
                <a:ea typeface="Segoe UI Light" charset="0"/>
                <a:cs typeface="Segoe UI Light" charset="0"/>
              </a:defRPr>
            </a:lvl5pPr>
          </a:lstStyle>
          <a:p>
            <a:pPr lvl="0"/>
            <a:r>
              <a:rPr lang="en-US"/>
              <a:t>Click to edit Master text styles</a:t>
            </a:r>
          </a:p>
          <a:p>
            <a:pPr lvl="1"/>
            <a:r>
              <a:rPr lang="en-US"/>
              <a:t>Second level</a:t>
            </a:r>
          </a:p>
        </p:txBody>
      </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
        <p:nvSpPr>
          <p:cNvPr id="8" name="Title Placeholder 1"/>
          <p:cNvSpPr>
            <a:spLocks noGrp="1"/>
          </p:cNvSpPr>
          <p:nvPr>
            <p:ph type="title" hasCustomPrompt="1"/>
          </p:nvPr>
        </p:nvSpPr>
        <p:spPr>
          <a:xfrm>
            <a:off x="304800" y="4763"/>
            <a:ext cx="10515600"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62325314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cSld name="Mission Critical Co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35935" y="1690688"/>
            <a:ext cx="6751518" cy="4486829"/>
          </a:xfrm>
          <a:solidFill>
            <a:schemeClr val="bg1">
              <a:lumMod val="95000"/>
            </a:schemeClr>
          </a:solidFill>
          <a:ln w="63500">
            <a:solidFill>
              <a:schemeClr val="accent4"/>
            </a:solidFill>
            <a:miter lim="800000"/>
          </a:ln>
        </p:spPr>
        <p:txBody>
          <a:bodyPr wrap="square">
            <a:normAutofit/>
          </a:bodyPr>
          <a:lstStyle>
            <a:lvl1pPr marL="0" indent="0" defTabSz="365690">
              <a:lnSpc>
                <a:spcPct val="100000"/>
              </a:lnSpc>
              <a:spcBef>
                <a:spcPts val="0"/>
              </a:spcBef>
              <a:buClr>
                <a:schemeClr val="tx1"/>
              </a:buClr>
              <a:buFont typeface="Wingdings" pitchFamily="2" charset="2"/>
              <a:buNone/>
              <a:defRPr sz="1800" baseline="0">
                <a:solidFill>
                  <a:schemeClr val="tx1"/>
                </a:solidFill>
                <a:latin typeface="Consolas" panose="020B0609020204030204" pitchFamily="49" charset="0"/>
                <a:cs typeface="Consolas" panose="020B0609020204030204" pitchFamily="49" charset="0"/>
              </a:defRPr>
            </a:lvl1pPr>
            <a:lvl2pPr marL="365690" indent="0" defTabSz="365690">
              <a:lnSpc>
                <a:spcPct val="100000"/>
              </a:lnSpc>
              <a:spcBef>
                <a:spcPts val="0"/>
              </a:spcBef>
              <a:buNone/>
              <a:defRPr sz="1800">
                <a:latin typeface="Consolas" panose="020B0609020204030204" pitchFamily="49" charset="0"/>
                <a:cs typeface="Consolas" panose="020B0609020204030204" pitchFamily="49" charset="0"/>
              </a:defRPr>
            </a:lvl2pPr>
            <a:lvl3pPr marL="731379" indent="0" defTabSz="365690">
              <a:lnSpc>
                <a:spcPct val="100000"/>
              </a:lnSpc>
              <a:spcBef>
                <a:spcPts val="0"/>
              </a:spcBef>
              <a:buNone/>
              <a:tabLst/>
              <a:defRPr sz="1800">
                <a:latin typeface="Consolas" panose="020B0609020204030204" pitchFamily="49" charset="0"/>
                <a:cs typeface="Consolas" panose="020B0609020204030204" pitchFamily="49" charset="0"/>
              </a:defRPr>
            </a:lvl3pPr>
            <a:lvl4pPr marL="1097069" indent="0" defTabSz="365690">
              <a:lnSpc>
                <a:spcPct val="100000"/>
              </a:lnSpc>
              <a:spcBef>
                <a:spcPts val="0"/>
              </a:spcBef>
              <a:buNone/>
              <a:defRPr sz="1800">
                <a:latin typeface="Consolas" panose="020B0609020204030204" pitchFamily="49" charset="0"/>
                <a:cs typeface="Consolas" panose="020B0609020204030204" pitchFamily="49" charset="0"/>
              </a:defRPr>
            </a:lvl4pPr>
            <a:lvl5pPr marL="1462759" indent="0" defTabSz="365690">
              <a:lnSpc>
                <a:spcPct val="100000"/>
              </a:lnSpc>
              <a:spcBef>
                <a:spcPts val="0"/>
              </a:spcBef>
              <a:buNone/>
              <a:tabLst/>
              <a:defRPr sz="1800">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2"/>
          <p:cNvSpPr>
            <a:spLocks noGrp="1"/>
          </p:cNvSpPr>
          <p:nvPr>
            <p:ph type="body" sz="quarter" idx="13" hasCustomPrompt="1"/>
          </p:nvPr>
        </p:nvSpPr>
        <p:spPr>
          <a:xfrm>
            <a:off x="7415737" y="1690688"/>
            <a:ext cx="4508581" cy="4461231"/>
          </a:xfrm>
        </p:spPr>
        <p:txBody>
          <a:bodyPr/>
          <a:lstStyle>
            <a:lvl1pPr marL="0" indent="0">
              <a:lnSpc>
                <a:spcPct val="100000"/>
              </a:lnSpc>
              <a:spcBef>
                <a:spcPts val="1961"/>
              </a:spcBef>
              <a:buFontTx/>
              <a:buNone/>
              <a:defRPr lang="en-US" sz="2353" kern="1200" dirty="0" smtClean="0">
                <a:solidFill>
                  <a:schemeClr val="accent3"/>
                </a:solidFill>
                <a:latin typeface="Segoe UI Light" charset="0"/>
                <a:ea typeface="Segoe UI Light" charset="0"/>
                <a:cs typeface="Segoe UI Light" charset="0"/>
              </a:defRPr>
            </a:lvl1pPr>
            <a:lvl2pPr marL="336145" indent="0">
              <a:lnSpc>
                <a:spcPct val="100000"/>
              </a:lnSpc>
              <a:spcBef>
                <a:spcPts val="1961"/>
              </a:spcBef>
              <a:buFontTx/>
              <a:buNone/>
              <a:defRPr lang="en-US" sz="1921" b="0" kern="1200" dirty="0" smtClean="0">
                <a:solidFill>
                  <a:schemeClr val="tx1"/>
                </a:solidFill>
                <a:latin typeface="Segoe UI Light" charset="0"/>
                <a:ea typeface="Segoe UI Light" charset="0"/>
                <a:cs typeface="Segoe UI Light" charset="0"/>
              </a:defRPr>
            </a:lvl2pPr>
            <a:lvl3pPr marL="560241" indent="0">
              <a:lnSpc>
                <a:spcPct val="100000"/>
              </a:lnSpc>
              <a:spcBef>
                <a:spcPts val="1961"/>
              </a:spcBef>
              <a:buFontTx/>
              <a:buNone/>
              <a:defRPr/>
            </a:lvl3pPr>
            <a:lvl4pPr marL="784338" indent="0">
              <a:lnSpc>
                <a:spcPct val="100000"/>
              </a:lnSpc>
              <a:spcBef>
                <a:spcPts val="1961"/>
              </a:spcBef>
              <a:buFontTx/>
              <a:buNone/>
              <a:defRPr/>
            </a:lvl4pPr>
            <a:lvl5pPr marL="1008435" indent="0">
              <a:lnSpc>
                <a:spcPct val="100000"/>
              </a:lnSpc>
              <a:spcBef>
                <a:spcPts val="1961"/>
              </a:spcBef>
              <a:buFontTx/>
              <a:buNone/>
              <a:defRPr/>
            </a:lvl5pPr>
          </a:lstStyle>
          <a:p>
            <a:pPr marL="0" lvl="0" indent="0" algn="l" defTabSz="913505" rtl="0" fontAlgn="base">
              <a:lnSpc>
                <a:spcPct val="100000"/>
              </a:lnSpc>
              <a:spcBef>
                <a:spcPts val="1200"/>
              </a:spcBef>
              <a:spcAft>
                <a:spcPts val="1176"/>
              </a:spcAft>
              <a:buClr>
                <a:schemeClr val="tx1"/>
              </a:buClr>
              <a:buSzPct val="90000"/>
              <a:buFont typeface="Wingdings" pitchFamily="2" charset="2"/>
              <a:buNone/>
            </a:pPr>
            <a:r>
              <a:rPr lang="en-US" dirty="0"/>
              <a:t>Click to edit Master text styles</a:t>
            </a:r>
          </a:p>
          <a:p>
            <a:pPr marL="0" lvl="1" indent="0" algn="l" defTabSz="913505" rtl="0" fontAlgn="base">
              <a:lnSpc>
                <a:spcPct val="100000"/>
              </a:lnSpc>
              <a:spcBef>
                <a:spcPts val="600"/>
              </a:spcBef>
              <a:spcAft>
                <a:spcPts val="1176"/>
              </a:spcAft>
              <a:buSzPct val="90000"/>
              <a:buFont typeface="Arial" charset="0"/>
              <a:buNone/>
            </a:pPr>
            <a:r>
              <a:rPr lang="en-US" dirty="0"/>
              <a:t>Second level</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
        <p:nvSpPr>
          <p:cNvPr id="9" name="Title 1"/>
          <p:cNvSpPr>
            <a:spLocks noGrp="1"/>
          </p:cNvSpPr>
          <p:nvPr>
            <p:ph type="title" hasCustomPrompt="1"/>
          </p:nvPr>
        </p:nvSpPr>
        <p:spPr>
          <a:xfrm>
            <a:off x="297550" y="0"/>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a:t>
            </a:r>
          </a:p>
        </p:txBody>
      </p:sp>
    </p:spTree>
    <p:extLst>
      <p:ext uri="{BB962C8B-B14F-4D97-AF65-F5344CB8AC3E}">
        <p14:creationId xmlns:p14="http://schemas.microsoft.com/office/powerpoint/2010/main" val="313328864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63892736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79577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2" y="1189177"/>
            <a:ext cx="5378548" cy="1778307"/>
          </a:xfrm>
        </p:spPr>
        <p:txBody>
          <a:bodyPr wrap="square">
            <a:spAutoFit/>
          </a:bodyPr>
          <a:lstStyle>
            <a:lvl1pPr marL="0" indent="0">
              <a:spcBef>
                <a:spcPts val="1200"/>
              </a:spcBef>
              <a:buClr>
                <a:schemeClr val="tx1"/>
              </a:buClr>
              <a:buFont typeface="Wingdings" pitchFamily="2" charset="2"/>
              <a:buNone/>
              <a:defRPr sz="2800">
                <a:solidFill>
                  <a:schemeClr val="accent3"/>
                </a:soli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778307"/>
          </a:xfrm>
        </p:spPr>
        <p:txBody>
          <a:bodyPr wrap="square">
            <a:spAutoFit/>
          </a:bodyPr>
          <a:lstStyle>
            <a:lvl1pPr marL="0" indent="0">
              <a:spcBef>
                <a:spcPts val="1200"/>
              </a:spcBef>
              <a:buClr>
                <a:schemeClr val="tx1"/>
              </a:buClr>
              <a:buFont typeface="Wingdings" pitchFamily="2" charset="2"/>
              <a:buNone/>
              <a:defRPr sz="2800">
                <a:solidFill>
                  <a:schemeClr val="accent3"/>
                </a:soli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624756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93045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irst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AC1018-3926-444F-9522-7A2A251DCFF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536"/>
            <a:ext cx="12190094" cy="6856928"/>
          </a:xfrm>
          <a:prstGeom prst="rect">
            <a:avLst/>
          </a:prstGeom>
        </p:spPr>
      </p:pic>
    </p:spTree>
    <p:extLst>
      <p:ext uri="{BB962C8B-B14F-4D97-AF65-F5344CB8AC3E}">
        <p14:creationId xmlns:p14="http://schemas.microsoft.com/office/powerpoint/2010/main" val="144395730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CE35DB5-3EB0-4819-BAAF-C91A73D5134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537"/>
            <a:ext cx="12246187" cy="6888480"/>
          </a:xfrm>
          <a:prstGeom prst="rect">
            <a:avLst/>
          </a:prstGeom>
        </p:spPr>
      </p:pic>
      <p:sp>
        <p:nvSpPr>
          <p:cNvPr id="11" name="Rectangle 10">
            <a:extLst>
              <a:ext uri="{FF2B5EF4-FFF2-40B4-BE49-F238E27FC236}">
                <a16:creationId xmlns:a16="http://schemas.microsoft.com/office/drawing/2014/main" id="{7E6F6CA0-765E-484B-B9C2-16E6A4F4986D}"/>
              </a:ext>
            </a:extLst>
          </p:cNvPr>
          <p:cNvSpPr/>
          <p:nvPr userDrawn="1"/>
        </p:nvSpPr>
        <p:spPr>
          <a:xfrm>
            <a:off x="0" y="4877998"/>
            <a:ext cx="12192000" cy="1980001"/>
          </a:xfrm>
          <a:prstGeom prst="rect">
            <a:avLst/>
          </a:prstGeom>
          <a:gradFill flip="none" rotWithShape="1">
            <a:gsLst>
              <a:gs pos="0">
                <a:srgbClr val="B53589"/>
              </a:gs>
              <a:gs pos="100000">
                <a:srgbClr val="0B172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980579"/>
            <a:ext cx="8807116" cy="915873"/>
          </a:xfrm>
        </p:spPr>
        <p:txBody>
          <a:bodyPr anchor="b">
            <a:normAutofit/>
          </a:bodyPr>
          <a:lstStyle>
            <a:lvl1pPr algn="l">
              <a:defRPr sz="5500" b="1">
                <a:solidFill>
                  <a:schemeClr val="bg1"/>
                </a:solidFill>
              </a:defRPr>
            </a:lvl1pPr>
          </a:lstStyle>
          <a:p>
            <a:r>
              <a:rPr lang="en-US" noProof="0" dirty="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425419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pic>
        <p:nvPicPr>
          <p:cNvPr id="13" name="CDSSatBG" descr="Text&#10;&#10;Description automatically generated">
            <a:extLst>
              <a:ext uri="{FF2B5EF4-FFF2-40B4-BE49-F238E27FC236}">
                <a16:creationId xmlns:a16="http://schemas.microsoft.com/office/drawing/2014/main" id="{800AB0D2-0CD9-43BF-B092-E078501483A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6211" b="37389"/>
          <a:stretch/>
        </p:blipFill>
        <p:spPr>
          <a:xfrm>
            <a:off x="-1" y="0"/>
            <a:ext cx="12192001" cy="6858000"/>
          </a:xfrm>
          <a:prstGeom prst="rect">
            <a:avLst/>
          </a:prstGeom>
        </p:spPr>
      </p:pic>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20"/>
            <a:ext cx="9971159" cy="1069544"/>
          </a:xfrm>
        </p:spPr>
        <p:txBody>
          <a:bodyPr/>
          <a:lstStyle>
            <a:lvl1pPr>
              <a:defRPr/>
            </a:lvl1pPr>
          </a:lstStyle>
          <a:p>
            <a:r>
              <a:rPr lang="en-US" dirty="0"/>
              <a:t>CONTENT SLIDE</a:t>
            </a:r>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565568"/>
            <a:ext cx="9971158" cy="521848"/>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sp>
        <p:nvSpPr>
          <p:cNvPr id="14" name="Content Placeholder 3">
            <a:extLst>
              <a:ext uri="{FF2B5EF4-FFF2-40B4-BE49-F238E27FC236}">
                <a16:creationId xmlns:a16="http://schemas.microsoft.com/office/drawing/2014/main" id="{9FE8625C-3B1C-4FA8-8690-B441EEB01717}"/>
              </a:ext>
            </a:extLst>
          </p:cNvPr>
          <p:cNvSpPr>
            <a:spLocks noGrp="1"/>
          </p:cNvSpPr>
          <p:nvPr>
            <p:ph sz="half" idx="2" hasCustomPrompt="1"/>
          </p:nvPr>
        </p:nvSpPr>
        <p:spPr>
          <a:xfrm>
            <a:off x="929641" y="2171439"/>
            <a:ext cx="10043159" cy="3834799"/>
          </a:xfrm>
        </p:spPr>
        <p:txBody>
          <a:bodyPr>
            <a:normAutofit/>
          </a:bodyPr>
          <a:lstStyle>
            <a:lvl1pPr marL="228600" indent="-228600" algn="l" defTabSz="914400" rtl="0" eaLnBrk="1" latinLnBrk="0" hangingPunct="1">
              <a:lnSpc>
                <a:spcPct val="100000"/>
              </a:lnSpc>
              <a:spcBef>
                <a:spcPts val="600"/>
              </a:spcBef>
              <a:buClr>
                <a:schemeClr val="bg1"/>
              </a:buClr>
              <a:buFont typeface="Arial" panose="020B0604020202020204" pitchFamily="34" charset="0"/>
              <a:buChar char="•"/>
              <a:defRPr lang="en-US" sz="2800" i="0" kern="1200" dirty="0" smtClean="0">
                <a:solidFill>
                  <a:schemeClr val="bg1"/>
                </a:solidFill>
                <a:latin typeface="+mn-lt"/>
                <a:ea typeface="+mn-ea"/>
                <a:cs typeface="+mn-cs"/>
              </a:defRPr>
            </a:lvl1pPr>
            <a:lvl2pPr marL="734400" indent="-228600" algn="l" defTabSz="914400" rtl="0" eaLnBrk="1" latinLnBrk="0" hangingPunct="1">
              <a:lnSpc>
                <a:spcPct val="100000"/>
              </a:lnSpc>
              <a:spcBef>
                <a:spcPts val="600"/>
              </a:spcBef>
              <a:buClr>
                <a:schemeClr val="bg1"/>
              </a:buClr>
              <a:buFont typeface="Arial" panose="020B0604020202020204" pitchFamily="34" charset="0"/>
              <a:buChar char="•"/>
              <a:defRPr lang="en-US" sz="2400" kern="1200" dirty="0" smtClean="0">
                <a:solidFill>
                  <a:schemeClr val="bg1"/>
                </a:solidFill>
                <a:latin typeface="+mn-lt"/>
                <a:ea typeface="+mn-ea"/>
                <a:cs typeface="+mn-cs"/>
              </a:defRPr>
            </a:lvl2pPr>
            <a:lvl3pPr marL="1191600" indent="-228600" algn="l" defTabSz="914400" rtl="0" eaLnBrk="1" latinLnBrk="0" hangingPunct="1">
              <a:lnSpc>
                <a:spcPct val="100000"/>
              </a:lnSpc>
              <a:spcBef>
                <a:spcPts val="600"/>
              </a:spcBef>
              <a:buClr>
                <a:schemeClr val="bg1"/>
              </a:buClr>
              <a:buFont typeface="Arial" panose="020B0604020202020204" pitchFamily="34" charset="0"/>
              <a:buChar char="•"/>
              <a:defRPr lang="en-US" sz="2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marL="228600" lvl="0" indent="-228600" algn="l" defTabSz="914400" rtl="0" eaLnBrk="1" latinLnBrk="0" hangingPunct="1">
              <a:lnSpc>
                <a:spcPct val="100000"/>
              </a:lnSpc>
              <a:spcBef>
                <a:spcPts val="600"/>
              </a:spcBef>
            </a:pPr>
            <a:r>
              <a:rPr lang="en-US" dirty="0"/>
              <a:t>Item 1</a:t>
            </a:r>
          </a:p>
          <a:p>
            <a:pPr marL="734400" lvl="1" indent="-228600" algn="l" defTabSz="914400" rtl="0" eaLnBrk="1" latinLnBrk="0" hangingPunct="1">
              <a:lnSpc>
                <a:spcPct val="100000"/>
              </a:lnSpc>
              <a:spcBef>
                <a:spcPts val="600"/>
              </a:spcBef>
            </a:pPr>
            <a:r>
              <a:rPr lang="en-US" dirty="0"/>
              <a:t>Item 2</a:t>
            </a:r>
          </a:p>
          <a:p>
            <a:pPr marL="1191600" lvl="2" indent="-228600" algn="l" defTabSz="914400" rtl="0" eaLnBrk="1" latinLnBrk="0" hangingPunct="1">
              <a:lnSpc>
                <a:spcPct val="100000"/>
              </a:lnSpc>
              <a:spcBef>
                <a:spcPts val="600"/>
              </a:spcBef>
            </a:pPr>
            <a:r>
              <a:rPr lang="en-US" dirty="0"/>
              <a:t>Item 3</a:t>
            </a:r>
          </a:p>
        </p:txBody>
      </p:sp>
    </p:spTree>
    <p:extLst>
      <p:ext uri="{BB962C8B-B14F-4D97-AF65-F5344CB8AC3E}">
        <p14:creationId xmlns:p14="http://schemas.microsoft.com/office/powerpoint/2010/main" val="180194442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pic>
        <p:nvPicPr>
          <p:cNvPr id="15" name="CDSSatBG" descr="Text&#10;&#10;Description automatically generated">
            <a:extLst>
              <a:ext uri="{FF2B5EF4-FFF2-40B4-BE49-F238E27FC236}">
                <a16:creationId xmlns:a16="http://schemas.microsoft.com/office/drawing/2014/main" id="{E4DA2877-E08A-45E4-9566-DB6FD83DA2E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40881" b="54220"/>
          <a:stretch/>
        </p:blipFill>
        <p:spPr>
          <a:xfrm>
            <a:off x="-1" y="6262255"/>
            <a:ext cx="12192001" cy="595746"/>
          </a:xfrm>
          <a:prstGeom prst="rect">
            <a:avLst/>
          </a:prstGeom>
        </p:spPr>
      </p:pic>
      <p:sp>
        <p:nvSpPr>
          <p:cNvPr id="17" name="Rectangle 16">
            <a:extLst>
              <a:ext uri="{FF2B5EF4-FFF2-40B4-BE49-F238E27FC236}">
                <a16:creationId xmlns:a16="http://schemas.microsoft.com/office/drawing/2014/main" id="{DCC8FE21-4B79-46A0-A2D5-AA64AFC61971}"/>
              </a:ext>
            </a:extLst>
          </p:cNvPr>
          <p:cNvSpPr/>
          <p:nvPr userDrawn="1"/>
        </p:nvSpPr>
        <p:spPr>
          <a:xfrm>
            <a:off x="0" y="6262255"/>
            <a:ext cx="12192000" cy="595745"/>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20"/>
            <a:ext cx="9971159" cy="1210192"/>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1"/>
            <a:ext cx="9971158" cy="502328"/>
          </a:xfrm>
        </p:spPr>
        <p:txBody>
          <a:bodyPr>
            <a:normAutofit/>
          </a:bodyPr>
          <a:lstStyle>
            <a:lvl1pPr marL="0" indent="0" algn="l">
              <a:buNone/>
              <a:defRPr sz="32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sp>
        <p:nvSpPr>
          <p:cNvPr id="8" name="Content Placeholder 3">
            <a:extLst>
              <a:ext uri="{FF2B5EF4-FFF2-40B4-BE49-F238E27FC236}">
                <a16:creationId xmlns:a16="http://schemas.microsoft.com/office/drawing/2014/main" id="{FADA6FAB-3AF5-4463-83AA-F2C3CA534716}"/>
              </a:ext>
            </a:extLst>
          </p:cNvPr>
          <p:cNvSpPr>
            <a:spLocks noGrp="1"/>
          </p:cNvSpPr>
          <p:nvPr>
            <p:ph sz="half" idx="2" hasCustomPrompt="1"/>
          </p:nvPr>
        </p:nvSpPr>
        <p:spPr>
          <a:xfrm>
            <a:off x="929641" y="2171439"/>
            <a:ext cx="10043159" cy="3834799"/>
          </a:xfrm>
        </p:spPr>
        <p:txBody>
          <a:bodyPr>
            <a:normAutofit/>
          </a:bodyPr>
          <a:lstStyle>
            <a:lvl1pPr marL="228600" indent="-228600" algn="l" defTabSz="914400" rtl="0" eaLnBrk="1" latinLnBrk="0" hangingPunct="1">
              <a:lnSpc>
                <a:spcPct val="100000"/>
              </a:lnSpc>
              <a:spcBef>
                <a:spcPts val="600"/>
              </a:spcBef>
              <a:buClr>
                <a:schemeClr val="bg2"/>
              </a:buClr>
              <a:buFont typeface="Arial" panose="020B0604020202020204" pitchFamily="34" charset="0"/>
              <a:buChar char="•"/>
              <a:defRPr lang="en-US" sz="2800" i="0" kern="1200" dirty="0" smtClean="0">
                <a:solidFill>
                  <a:schemeClr val="tx1">
                    <a:lumMod val="75000"/>
                    <a:lumOff val="25000"/>
                  </a:schemeClr>
                </a:solidFill>
                <a:latin typeface="+mn-lt"/>
                <a:ea typeface="+mn-ea"/>
                <a:cs typeface="+mn-cs"/>
              </a:defRPr>
            </a:lvl1pPr>
            <a:lvl2pPr marL="734400" indent="-228600" algn="l" defTabSz="914400" rtl="0" eaLnBrk="1" latinLnBrk="0" hangingPunct="1">
              <a:lnSpc>
                <a:spcPct val="100000"/>
              </a:lnSpc>
              <a:spcBef>
                <a:spcPts val="600"/>
              </a:spcBef>
              <a:buFont typeface="Arial" panose="020B0604020202020204" pitchFamily="34" charset="0"/>
              <a:buChar char="•"/>
              <a:defRPr lang="en-US" sz="2400" kern="1200" dirty="0" smtClean="0">
                <a:solidFill>
                  <a:schemeClr val="tx1">
                    <a:lumMod val="75000"/>
                    <a:lumOff val="25000"/>
                  </a:schemeClr>
                </a:solidFill>
                <a:latin typeface="+mn-lt"/>
                <a:ea typeface="+mn-ea"/>
                <a:cs typeface="+mn-cs"/>
              </a:defRPr>
            </a:lvl2pPr>
            <a:lvl3pPr marL="1191600" indent="-228600" algn="l" defTabSz="914400" rtl="0" eaLnBrk="1" latinLnBrk="0" hangingPunct="1">
              <a:lnSpc>
                <a:spcPct val="100000"/>
              </a:lnSpc>
              <a:spcBef>
                <a:spcPts val="600"/>
              </a:spcBef>
              <a:buFont typeface="Arial" panose="020B0604020202020204" pitchFamily="34" charset="0"/>
              <a:buChar char="•"/>
              <a:defRPr lang="en-US" sz="2400" kern="1200" dirty="0" smtClean="0">
                <a:solidFill>
                  <a:schemeClr val="tx1">
                    <a:lumMod val="75000"/>
                    <a:lumOff val="25000"/>
                  </a:schemeClr>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marL="228600" lvl="0" indent="-228600" algn="l" defTabSz="914400" rtl="0" eaLnBrk="1" latinLnBrk="0" hangingPunct="1">
              <a:lnSpc>
                <a:spcPct val="100000"/>
              </a:lnSpc>
              <a:spcBef>
                <a:spcPts val="600"/>
              </a:spcBef>
            </a:pPr>
            <a:r>
              <a:rPr lang="en-US" dirty="0"/>
              <a:t>Item 1</a:t>
            </a:r>
          </a:p>
          <a:p>
            <a:pPr marL="734400" lvl="1" indent="-228600" algn="l" defTabSz="914400" rtl="0" eaLnBrk="1" latinLnBrk="0" hangingPunct="1">
              <a:lnSpc>
                <a:spcPct val="100000"/>
              </a:lnSpc>
              <a:spcBef>
                <a:spcPts val="600"/>
              </a:spcBef>
            </a:pPr>
            <a:r>
              <a:rPr lang="en-US" dirty="0"/>
              <a:t>Item 2</a:t>
            </a:r>
          </a:p>
          <a:p>
            <a:pPr marL="1191600" lvl="2" indent="-228600" algn="l" defTabSz="914400" rtl="0" eaLnBrk="1" latinLnBrk="0" hangingPunct="1">
              <a:lnSpc>
                <a:spcPct val="100000"/>
              </a:lnSpc>
              <a:spcBef>
                <a:spcPts val="600"/>
              </a:spcBef>
            </a:pPr>
            <a:r>
              <a:rPr lang="en-US" dirty="0"/>
              <a:t>Item 3</a:t>
            </a:r>
          </a:p>
        </p:txBody>
      </p:sp>
    </p:spTree>
    <p:extLst>
      <p:ext uri="{BB962C8B-B14F-4D97-AF65-F5344CB8AC3E}">
        <p14:creationId xmlns:p14="http://schemas.microsoft.com/office/powerpoint/2010/main" val="38251398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solidFill>
        <a:effectLst/>
      </p:bgPr>
    </p:bg>
    <p:spTree>
      <p:nvGrpSpPr>
        <p:cNvPr id="1" name=""/>
        <p:cNvGrpSpPr/>
        <p:nvPr/>
      </p:nvGrpSpPr>
      <p:grpSpPr>
        <a:xfrm>
          <a:off x="0" y="0"/>
          <a:ext cx="0" cy="0"/>
          <a:chOff x="0" y="0"/>
          <a:chExt cx="0" cy="0"/>
        </a:xfrm>
      </p:grpSpPr>
      <p:pic>
        <p:nvPicPr>
          <p:cNvPr id="9" name="Picture 8" descr="Text&#10;&#10;Description automatically generated">
            <a:extLst>
              <a:ext uri="{FF2B5EF4-FFF2-40B4-BE49-F238E27FC236}">
                <a16:creationId xmlns:a16="http://schemas.microsoft.com/office/drawing/2014/main" id="{B5C75F5F-0F12-4848-80B1-080F3F57662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6211" b="37389"/>
          <a:stretch/>
        </p:blipFill>
        <p:spPr>
          <a:xfrm>
            <a:off x="-1" y="0"/>
            <a:ext cx="12192001" cy="6858000"/>
          </a:xfrm>
          <a:prstGeom prst="rect">
            <a:avLst/>
          </a:prstGeom>
        </p:spPr>
      </p:pic>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7999"/>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713201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Picture and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pic>
        <p:nvPicPr>
          <p:cNvPr id="6" name="CDSSatBG" descr="Text&#10;&#10;Description automatically generated">
            <a:extLst>
              <a:ext uri="{FF2B5EF4-FFF2-40B4-BE49-F238E27FC236}">
                <a16:creationId xmlns:a16="http://schemas.microsoft.com/office/drawing/2014/main" id="{59C0F98F-C0AF-4802-818E-A3575FFB315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40881" b="54220"/>
          <a:stretch/>
        </p:blipFill>
        <p:spPr>
          <a:xfrm>
            <a:off x="-1" y="6262255"/>
            <a:ext cx="12192001" cy="595746"/>
          </a:xfrm>
          <a:prstGeom prst="rect">
            <a:avLst/>
          </a:prstGeom>
        </p:spPr>
      </p:pic>
      <p:sp>
        <p:nvSpPr>
          <p:cNvPr id="7" name="Rectangle 6">
            <a:extLst>
              <a:ext uri="{FF2B5EF4-FFF2-40B4-BE49-F238E27FC236}">
                <a16:creationId xmlns:a16="http://schemas.microsoft.com/office/drawing/2014/main" id="{5E25F55C-CD34-4489-B759-81246AD596CB}"/>
              </a:ext>
            </a:extLst>
          </p:cNvPr>
          <p:cNvSpPr/>
          <p:nvPr userDrawn="1"/>
        </p:nvSpPr>
        <p:spPr>
          <a:xfrm>
            <a:off x="0" y="6262255"/>
            <a:ext cx="12192000" cy="595745"/>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327771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pic>
        <p:nvPicPr>
          <p:cNvPr id="6" name="CDSSatBG" descr="Text&#10;&#10;Description automatically generated">
            <a:extLst>
              <a:ext uri="{FF2B5EF4-FFF2-40B4-BE49-F238E27FC236}">
                <a16:creationId xmlns:a16="http://schemas.microsoft.com/office/drawing/2014/main" id="{59C0F98F-C0AF-4802-818E-A3575FFB315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40881" b="54220"/>
          <a:stretch/>
        </p:blipFill>
        <p:spPr>
          <a:xfrm>
            <a:off x="-1" y="6262255"/>
            <a:ext cx="12192001" cy="595746"/>
          </a:xfrm>
          <a:prstGeom prst="rect">
            <a:avLst/>
          </a:prstGeom>
        </p:spPr>
      </p:pic>
      <p:sp>
        <p:nvSpPr>
          <p:cNvPr id="7" name="Rectangle 6">
            <a:extLst>
              <a:ext uri="{FF2B5EF4-FFF2-40B4-BE49-F238E27FC236}">
                <a16:creationId xmlns:a16="http://schemas.microsoft.com/office/drawing/2014/main" id="{5E25F55C-CD34-4489-B759-81246AD596CB}"/>
              </a:ext>
            </a:extLst>
          </p:cNvPr>
          <p:cNvSpPr/>
          <p:nvPr userDrawn="1"/>
        </p:nvSpPr>
        <p:spPr>
          <a:xfrm>
            <a:off x="0" y="6262255"/>
            <a:ext cx="12192000" cy="595745"/>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28933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84402864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02D90D-F195-4E3B-B696-F70E9DEFBF0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0" y="-1"/>
            <a:ext cx="12192000" cy="6858001"/>
          </a:xfrm>
          <a:prstGeom prst="rect">
            <a:avLst/>
          </a:prstGeom>
        </p:spPr>
      </p:pic>
      <p:sp>
        <p:nvSpPr>
          <p:cNvPr id="4" name="Rectangle 3">
            <a:extLst>
              <a:ext uri="{FF2B5EF4-FFF2-40B4-BE49-F238E27FC236}">
                <a16:creationId xmlns:a16="http://schemas.microsoft.com/office/drawing/2014/main" id="{2C2B7FA7-4222-47D2-B936-FA4B0F935061}"/>
              </a:ext>
            </a:extLst>
          </p:cNvPr>
          <p:cNvSpPr/>
          <p:nvPr userDrawn="1"/>
        </p:nvSpPr>
        <p:spPr>
          <a:xfrm>
            <a:off x="0" y="4903394"/>
            <a:ext cx="12192000" cy="19546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903394"/>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dirty="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113761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Up Next">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1505527" y="1659524"/>
            <a:ext cx="9042400" cy="460273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pic>
        <p:nvPicPr>
          <p:cNvPr id="6" name="CDSSatBG" descr="Text&#10;&#10;Description automatically generated">
            <a:extLst>
              <a:ext uri="{FF2B5EF4-FFF2-40B4-BE49-F238E27FC236}">
                <a16:creationId xmlns:a16="http://schemas.microsoft.com/office/drawing/2014/main" id="{59C0F98F-C0AF-4802-818E-A3575FFB315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3600" t="40881" b="54220"/>
          <a:stretch/>
        </p:blipFill>
        <p:spPr>
          <a:xfrm>
            <a:off x="-1" y="6262255"/>
            <a:ext cx="12192001" cy="595746"/>
          </a:xfrm>
          <a:prstGeom prst="rect">
            <a:avLst/>
          </a:prstGeom>
        </p:spPr>
      </p:pic>
      <p:sp>
        <p:nvSpPr>
          <p:cNvPr id="7" name="Rectangle 6">
            <a:extLst>
              <a:ext uri="{FF2B5EF4-FFF2-40B4-BE49-F238E27FC236}">
                <a16:creationId xmlns:a16="http://schemas.microsoft.com/office/drawing/2014/main" id="{5E25F55C-CD34-4489-B759-81246AD596CB}"/>
              </a:ext>
            </a:extLst>
          </p:cNvPr>
          <p:cNvSpPr/>
          <p:nvPr userDrawn="1"/>
        </p:nvSpPr>
        <p:spPr>
          <a:xfrm>
            <a:off x="0" y="6262255"/>
            <a:ext cx="12192000" cy="595745"/>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4074C5EE-DF30-4B9D-8701-2CA3C6942946}"/>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UP NEXT!</a:t>
            </a:r>
          </a:p>
        </p:txBody>
      </p:sp>
    </p:spTree>
    <p:extLst>
      <p:ext uri="{BB962C8B-B14F-4D97-AF65-F5344CB8AC3E}">
        <p14:creationId xmlns:p14="http://schemas.microsoft.com/office/powerpoint/2010/main" val="1854220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3737517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1B7059-9994-452B-97D3-B9424BDCF679}" type="datetimeFigureOut">
              <a:rPr lang="en-US" smtClean="0"/>
              <a:t>10/6/2022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7DB7-DE37-4EA7-B5C7-4FE1B440C5DB}" type="slidenum">
              <a:rPr lang="en-US" smtClean="0"/>
              <a:t>‹#›</a:t>
            </a:fld>
            <a:endParaRPr lang="en-US" dirty="0"/>
          </a:p>
        </p:txBody>
      </p:sp>
    </p:spTree>
    <p:extLst>
      <p:ext uri="{BB962C8B-B14F-4D97-AF65-F5344CB8AC3E}">
        <p14:creationId xmlns:p14="http://schemas.microsoft.com/office/powerpoint/2010/main" val="2237660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5" Type="http://schemas.openxmlformats.org/officeDocument/2006/relationships/image" Target="../media/image2.jp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theme" Target="../theme/theme3.xml"/><Relationship Id="rId5" Type="http://schemas.openxmlformats.org/officeDocument/2006/relationships/slideLayout" Target="../slideLayouts/slideLayout21.xml"/><Relationship Id="rId4" Type="http://schemas.openxmlformats.org/officeDocument/2006/relationships/slideLayout" Target="../slideLayouts/slideLayout2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theme" Target="../theme/theme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5.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5" Type="http://schemas.openxmlformats.org/officeDocument/2006/relationships/slideLayout" Target="../slideLayouts/slideLayout67.xml"/><Relationship Id="rId10" Type="http://schemas.openxmlformats.org/officeDocument/2006/relationships/theme" Target="../theme/theme6.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defRPr>
            </a:lvl1pPr>
          </a:lstStyle>
          <a:p>
            <a:fld id="{DF1B7059-9994-452B-97D3-B9424BDCF679}" type="datetimeFigureOut">
              <a:rPr lang="en-US" smtClean="0"/>
              <a:pPr/>
              <a:t>10/6/2022</a:t>
            </a:fld>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Roboto" panose="02000000000000000000" pitchFamily="2" charset="0"/>
                <a:ea typeface="Roboto" panose="02000000000000000000" pitchFamily="2" charset="0"/>
              </a:defRPr>
            </a:lvl1pPr>
          </a:lstStyle>
          <a:p>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Roboto" panose="02000000000000000000" pitchFamily="2" charset="0"/>
                <a:ea typeface="Roboto" panose="02000000000000000000" pitchFamily="2" charset="0"/>
              </a:defRPr>
            </a:lvl1pPr>
          </a:lstStyle>
          <a:p>
            <a:fld id="{CC077DB7-DE37-4EA7-B5C7-4FE1B440C5DB}" type="slidenum">
              <a:rPr lang="en-US" smtClean="0"/>
              <a:pPr/>
              <a:t>‹#›</a:t>
            </a:fld>
            <a:endParaRPr lang="en-US" dirty="0"/>
          </a:p>
        </p:txBody>
      </p:sp>
    </p:spTree>
    <p:extLst>
      <p:ext uri="{BB962C8B-B14F-4D97-AF65-F5344CB8AC3E}">
        <p14:creationId xmlns:p14="http://schemas.microsoft.com/office/powerpoint/2010/main" val="21701774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09600" y="987552"/>
            <a:ext cx="10972800" cy="579438"/>
          </a:xfrm>
          <a:prstGeom prst="rect">
            <a:avLst/>
          </a:prstGeom>
        </p:spPr>
        <p:txBody>
          <a:bodyPr vert="horz" lIns="91440" tIns="45720" rIns="91440" bIns="45720" rtlCol="0" anchor="ctr">
            <a:normAutofit/>
          </a:bodyPr>
          <a:lstStyle/>
          <a:p>
            <a:br>
              <a:rPr lang="en-US" dirty="0"/>
            </a:br>
            <a:r>
              <a:rPr lang="en-US" dirty="0"/>
              <a:t>CLICK TO EDIT MASTER TITLESTYLE</a:t>
            </a:r>
            <a:br>
              <a:rPr lang="en-US" dirty="0"/>
            </a:br>
            <a:endParaRPr lang="en-US" dirty="0"/>
          </a:p>
        </p:txBody>
      </p:sp>
      <p:sp>
        <p:nvSpPr>
          <p:cNvPr id="3" name="Text Placeholder 2"/>
          <p:cNvSpPr>
            <a:spLocks noGrp="1"/>
          </p:cNvSpPr>
          <p:nvPr>
            <p:ph type="body" idx="1"/>
          </p:nvPr>
        </p:nvSpPr>
        <p:spPr>
          <a:xfrm>
            <a:off x="609600" y="1856233"/>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42D3D2-6189-400B-82D9-86A4E7F0A979}" type="datetime1">
              <a:rPr lang="en-US" smtClean="0">
                <a:solidFill>
                  <a:prstClr val="black">
                    <a:tint val="75000"/>
                  </a:prstClr>
                </a:solidFill>
              </a:rPr>
              <a:pPr/>
              <a:t>10/6/2022</a:t>
            </a:fld>
            <a:endParaRPr lang="en-US" dirty="0">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prstClr val="black">
                    <a:tint val="75000"/>
                  </a:prstClr>
                </a:solidFill>
              </a:rPr>
              <a:t>1</a:t>
            </a:r>
          </a:p>
        </p:txBody>
      </p:sp>
    </p:spTree>
    <p:extLst>
      <p:ext uri="{BB962C8B-B14F-4D97-AF65-F5344CB8AC3E}">
        <p14:creationId xmlns:p14="http://schemas.microsoft.com/office/powerpoint/2010/main" val="45444726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9" r:id="rId3"/>
  </p:sldLayoutIdLst>
  <p:hf hdr="0" ftr="0" dt="0"/>
  <p:txStyles>
    <p:titleStyle>
      <a:lvl1pPr algn="l" defTabSz="914400" rtl="0" eaLnBrk="1" latinLnBrk="0" hangingPunct="1">
        <a:spcBef>
          <a:spcPct val="0"/>
        </a:spcBef>
        <a:buNone/>
        <a:defRPr sz="4000" b="1" kern="1200" baseline="0">
          <a:solidFill>
            <a:srgbClr val="4F2683"/>
          </a:solidFill>
          <a:latin typeface="+mj-lt"/>
          <a:ea typeface="+mj-ea"/>
          <a:cs typeface="+mj-cs"/>
        </a:defRPr>
      </a:lvl1pPr>
    </p:titleStyle>
    <p:bodyStyle>
      <a:lvl1pPr marL="0" indent="0" algn="l" defTabSz="914400" rtl="0" eaLnBrk="1" latinLnBrk="0" hangingPunct="1">
        <a:spcBef>
          <a:spcPct val="20000"/>
        </a:spcBef>
        <a:buFont typeface="Arial" pitchFamily="34" charset="0"/>
        <a:buNone/>
        <a:defRPr sz="3200" b="1" kern="1200">
          <a:solidFill>
            <a:srgbClr val="474D4F"/>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b="1" kern="1200">
          <a:solidFill>
            <a:srgbClr val="4F2683"/>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b="1" kern="1200">
          <a:solidFill>
            <a:srgbClr val="8DC63F"/>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b="1" kern="1200">
          <a:solidFill>
            <a:srgbClr val="474D4F"/>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b="1" kern="1200">
          <a:solidFill>
            <a:srgbClr val="474D4F"/>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224643"/>
            <a:ext cx="115824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1" y="2772910"/>
            <a:ext cx="10972800" cy="2942093"/>
          </a:xfrm>
          <a:prstGeom prst="rect">
            <a:avLst/>
          </a:prstGeom>
        </p:spPr>
        <p:txBody>
          <a:bodyPr vert="horz" lIns="91440" tIns="45720" rIns="91440" bIns="45720" rtlCol="0">
            <a:normAutofit/>
          </a:bodyPr>
          <a:lstStyle/>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125811361"/>
      </p:ext>
    </p:extLst>
  </p:cSld>
  <p:clrMap bg1="lt1" tx1="dk1" bg2="lt2" tx2="dk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Lst>
  <p:txStyles>
    <p:titleStyle>
      <a:lvl1pPr algn="ctr" defTabSz="457194" rtl="0" eaLnBrk="1" latinLnBrk="0" hangingPunct="1">
        <a:spcBef>
          <a:spcPct val="0"/>
        </a:spcBef>
        <a:buNone/>
        <a:defRPr sz="4400" b="1" kern="1200" cap="all" baseline="0">
          <a:solidFill>
            <a:srgbClr val="3D156F"/>
          </a:solidFill>
          <a:latin typeface="Roboto" panose="02000000000000000000" pitchFamily="2" charset="0"/>
          <a:ea typeface="Roboto" panose="02000000000000000000" pitchFamily="2" charset="0"/>
          <a:cs typeface="+mj-cs"/>
        </a:defRPr>
      </a:lvl1pPr>
    </p:titleStyle>
    <p:bodyStyle>
      <a:lvl1pPr marL="342896" indent="-342896" algn="l" defTabSz="457194" rtl="0" eaLnBrk="1" latinLnBrk="0" hangingPunct="1">
        <a:spcBef>
          <a:spcPct val="20000"/>
        </a:spcBef>
        <a:buFont typeface="Arial"/>
        <a:buNone/>
        <a:defRPr sz="2400" b="1" kern="1200" cap="none" baseline="0">
          <a:solidFill>
            <a:srgbClr val="7EBF36"/>
          </a:solidFill>
          <a:latin typeface="Roboto" panose="02000000000000000000" pitchFamily="2" charset="0"/>
          <a:ea typeface="Roboto" panose="02000000000000000000" pitchFamily="2" charset="0"/>
          <a:cs typeface="+mn-cs"/>
        </a:defRPr>
      </a:lvl1pPr>
      <a:lvl2pPr marL="742940" indent="-285746" algn="l" defTabSz="457194" rtl="0" eaLnBrk="1" latinLnBrk="0" hangingPunct="1">
        <a:spcBef>
          <a:spcPct val="20000"/>
        </a:spcBef>
        <a:buFont typeface="Arial"/>
        <a:buNone/>
        <a:defRPr sz="2000" kern="1200" baseline="0">
          <a:solidFill>
            <a:srgbClr val="3D156F"/>
          </a:solidFill>
          <a:latin typeface="Roboto" panose="02000000000000000000" pitchFamily="2" charset="0"/>
          <a:ea typeface="Roboto" panose="02000000000000000000" pitchFamily="2" charset="0"/>
          <a:cs typeface="+mn-cs"/>
        </a:defRPr>
      </a:lvl2pPr>
      <a:lvl3pPr marL="1142986" indent="-228597" algn="l" defTabSz="457194" rtl="0" eaLnBrk="1" latinLnBrk="0" hangingPunct="1">
        <a:spcBef>
          <a:spcPct val="20000"/>
        </a:spcBef>
        <a:buFont typeface="Arial"/>
        <a:buNone/>
        <a:defRPr sz="1800" b="1" kern="1200" baseline="0">
          <a:solidFill>
            <a:srgbClr val="3D156F"/>
          </a:solidFill>
          <a:latin typeface="Roboto" panose="02000000000000000000" pitchFamily="2" charset="0"/>
          <a:ea typeface="Roboto" panose="02000000000000000000" pitchFamily="2" charset="0"/>
          <a:cs typeface="+mn-cs"/>
        </a:defRPr>
      </a:lvl3pPr>
      <a:lvl4pPr marL="1600180" indent="-228597" algn="l" defTabSz="457194" rtl="0" eaLnBrk="1" latinLnBrk="0" hangingPunct="1">
        <a:spcBef>
          <a:spcPct val="20000"/>
        </a:spcBef>
        <a:buFont typeface="Arial"/>
        <a:buChar char="–"/>
        <a:defRPr sz="1400" kern="1200" baseline="0">
          <a:solidFill>
            <a:srgbClr val="3D156F"/>
          </a:solidFill>
          <a:latin typeface="Roboto" panose="02000000000000000000" pitchFamily="2" charset="0"/>
          <a:ea typeface="Roboto" panose="02000000000000000000" pitchFamily="2" charset="0"/>
          <a:cs typeface="+mn-cs"/>
        </a:defRPr>
      </a:lvl4pPr>
      <a:lvl5pPr marL="2057374" indent="-228597" algn="l" defTabSz="457194" rtl="0" eaLnBrk="1" latinLnBrk="0" hangingPunct="1">
        <a:spcBef>
          <a:spcPct val="20000"/>
        </a:spcBef>
        <a:buFont typeface="Arial"/>
        <a:buChar char="»"/>
        <a:defRPr sz="2000" kern="1200">
          <a:solidFill>
            <a:schemeClr val="tx1"/>
          </a:solidFill>
          <a:latin typeface="+mn-lt"/>
          <a:ea typeface="+mn-ea"/>
          <a:cs typeface="+mn-cs"/>
        </a:defRPr>
      </a:lvl5pPr>
      <a:lvl6pPr marL="2514569" indent="-228597" algn="l" defTabSz="457194" rtl="0" eaLnBrk="1" latinLnBrk="0" hangingPunct="1">
        <a:spcBef>
          <a:spcPct val="20000"/>
        </a:spcBef>
        <a:buFont typeface="Arial"/>
        <a:buChar char="•"/>
        <a:defRPr sz="2000" kern="1200">
          <a:solidFill>
            <a:schemeClr val="tx1"/>
          </a:solidFill>
          <a:latin typeface="+mn-lt"/>
          <a:ea typeface="+mn-ea"/>
          <a:cs typeface="+mn-cs"/>
        </a:defRPr>
      </a:lvl6pPr>
      <a:lvl7pPr marL="2971764" indent="-228597" algn="l" defTabSz="457194" rtl="0" eaLnBrk="1" latinLnBrk="0" hangingPunct="1">
        <a:spcBef>
          <a:spcPct val="20000"/>
        </a:spcBef>
        <a:buFont typeface="Arial"/>
        <a:buChar char="•"/>
        <a:defRPr sz="2000" kern="1200">
          <a:solidFill>
            <a:schemeClr val="tx1"/>
          </a:solidFill>
          <a:latin typeface="+mn-lt"/>
          <a:ea typeface="+mn-ea"/>
          <a:cs typeface="+mn-cs"/>
        </a:defRPr>
      </a:lvl7pPr>
      <a:lvl8pPr marL="3428958" indent="-228597" algn="l" defTabSz="457194" rtl="0" eaLnBrk="1" latinLnBrk="0" hangingPunct="1">
        <a:spcBef>
          <a:spcPct val="20000"/>
        </a:spcBef>
        <a:buFont typeface="Arial"/>
        <a:buChar char="•"/>
        <a:defRPr sz="2000" kern="1200">
          <a:solidFill>
            <a:schemeClr val="tx1"/>
          </a:solidFill>
          <a:latin typeface="+mn-lt"/>
          <a:ea typeface="+mn-ea"/>
          <a:cs typeface="+mn-cs"/>
        </a:defRPr>
      </a:lvl8pPr>
      <a:lvl9pPr marL="3886152" indent="-228597" algn="l" defTabSz="457194"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94" rtl="0" eaLnBrk="1" latinLnBrk="0" hangingPunct="1">
        <a:defRPr sz="1800" kern="1200">
          <a:solidFill>
            <a:schemeClr val="tx1"/>
          </a:solidFill>
          <a:latin typeface="+mn-lt"/>
          <a:ea typeface="+mn-ea"/>
          <a:cs typeface="+mn-cs"/>
        </a:defRPr>
      </a:lvl1pPr>
      <a:lvl2pPr marL="457194" algn="l" defTabSz="457194" rtl="0" eaLnBrk="1" latinLnBrk="0" hangingPunct="1">
        <a:defRPr sz="1800" kern="1200">
          <a:solidFill>
            <a:schemeClr val="tx1"/>
          </a:solidFill>
          <a:latin typeface="+mn-lt"/>
          <a:ea typeface="+mn-ea"/>
          <a:cs typeface="+mn-cs"/>
        </a:defRPr>
      </a:lvl2pPr>
      <a:lvl3pPr marL="914389" algn="l" defTabSz="457194" rtl="0" eaLnBrk="1" latinLnBrk="0" hangingPunct="1">
        <a:defRPr sz="1800" kern="1200">
          <a:solidFill>
            <a:schemeClr val="tx1"/>
          </a:solidFill>
          <a:latin typeface="+mn-lt"/>
          <a:ea typeface="+mn-ea"/>
          <a:cs typeface="+mn-cs"/>
        </a:defRPr>
      </a:lvl3pPr>
      <a:lvl4pPr marL="1371583" algn="l" defTabSz="457194" rtl="0" eaLnBrk="1" latinLnBrk="0" hangingPunct="1">
        <a:defRPr sz="1800" kern="1200">
          <a:solidFill>
            <a:schemeClr val="tx1"/>
          </a:solidFill>
          <a:latin typeface="+mn-lt"/>
          <a:ea typeface="+mn-ea"/>
          <a:cs typeface="+mn-cs"/>
        </a:defRPr>
      </a:lvl4pPr>
      <a:lvl5pPr marL="1828777" algn="l" defTabSz="457194" rtl="0" eaLnBrk="1" latinLnBrk="0" hangingPunct="1">
        <a:defRPr sz="1800" kern="1200">
          <a:solidFill>
            <a:schemeClr val="tx1"/>
          </a:solidFill>
          <a:latin typeface="+mn-lt"/>
          <a:ea typeface="+mn-ea"/>
          <a:cs typeface="+mn-cs"/>
        </a:defRPr>
      </a:lvl5pPr>
      <a:lvl6pPr marL="2285971" algn="l" defTabSz="457194" rtl="0" eaLnBrk="1" latinLnBrk="0" hangingPunct="1">
        <a:defRPr sz="1800" kern="1200">
          <a:solidFill>
            <a:schemeClr val="tx1"/>
          </a:solidFill>
          <a:latin typeface="+mn-lt"/>
          <a:ea typeface="+mn-ea"/>
          <a:cs typeface="+mn-cs"/>
        </a:defRPr>
      </a:lvl6pPr>
      <a:lvl7pPr marL="2743167" algn="l" defTabSz="457194" rtl="0" eaLnBrk="1" latinLnBrk="0" hangingPunct="1">
        <a:defRPr sz="1800" kern="1200">
          <a:solidFill>
            <a:schemeClr val="tx1"/>
          </a:solidFill>
          <a:latin typeface="+mn-lt"/>
          <a:ea typeface="+mn-ea"/>
          <a:cs typeface="+mn-cs"/>
        </a:defRPr>
      </a:lvl7pPr>
      <a:lvl8pPr marL="3200361" algn="l" defTabSz="457194" rtl="0" eaLnBrk="1" latinLnBrk="0" hangingPunct="1">
        <a:defRPr sz="1800" kern="1200">
          <a:solidFill>
            <a:schemeClr val="tx1"/>
          </a:solidFill>
          <a:latin typeface="+mn-lt"/>
          <a:ea typeface="+mn-ea"/>
          <a:cs typeface="+mn-cs"/>
        </a:defRPr>
      </a:lvl8pPr>
      <a:lvl9pPr marL="3657555" algn="l" defTabSz="457194"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317EF5-1FC3-49D4-99F3-3C6C642CE8C3}" type="datetimeFigureOut">
              <a:rPr lang="en-US" smtClean="0"/>
              <a:t>10/6/2022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DE957B-4120-49BE-99A7-E0EFC318AE90}" type="slidenum">
              <a:rPr lang="en-US" smtClean="0"/>
              <a:t>‹#›</a:t>
            </a:fld>
            <a:endParaRPr lang="en-US"/>
          </a:p>
        </p:txBody>
      </p:sp>
    </p:spTree>
    <p:extLst>
      <p:ext uri="{BB962C8B-B14F-4D97-AF65-F5344CB8AC3E}">
        <p14:creationId xmlns:p14="http://schemas.microsoft.com/office/powerpoint/2010/main" val="2386425191"/>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 id="2147483806" r:id="rId6"/>
    <p:sldLayoutId id="2147483807" r:id="rId7"/>
    <p:sldLayoutId id="2147483808" r:id="rId8"/>
    <p:sldLayoutId id="2147483809" r:id="rId9"/>
    <p:sldLayoutId id="2147483810" r:id="rId10"/>
    <p:sldLayoutId id="21474838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0"/>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1"/>
            <a:endParaRPr lang="en-US" dirty="0"/>
          </a:p>
        </p:txBody>
      </p:sp>
    </p:spTree>
    <p:extLst>
      <p:ext uri="{BB962C8B-B14F-4D97-AF65-F5344CB8AC3E}">
        <p14:creationId xmlns:p14="http://schemas.microsoft.com/office/powerpoint/2010/main" val="3786603832"/>
      </p:ext>
    </p:extLst>
  </p:cSld>
  <p:clrMap bg1="lt1" tx1="dk1" bg2="lt2" tx2="dk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 id="2147483830" r:id="rId18"/>
    <p:sldLayoutId id="2147483831" r:id="rId19"/>
    <p:sldLayoutId id="2147483832" r:id="rId20"/>
    <p:sldLayoutId id="2147483833" r:id="rId21"/>
    <p:sldLayoutId id="2147483834" r:id="rId22"/>
    <p:sldLayoutId id="2147483835" r:id="rId23"/>
    <p:sldLayoutId id="2147483836" r:id="rId24"/>
    <p:sldLayoutId id="2147483837" r:id="rId25"/>
    <p:sldLayoutId id="2147483838" r:id="rId26"/>
    <p:sldLayoutId id="2147483839" r:id="rId27"/>
    <p:sldLayoutId id="2147483840" r:id="rId28"/>
    <p:sldLayoutId id="2147483841" r:id="rId29"/>
    <p:sldLayoutId id="2147483842" r:id="rId30"/>
  </p:sldLayoutIdLst>
  <p:txStyles>
    <p:titleStyle>
      <a:lvl1pPr algn="l" defTabSz="914400" rtl="0" eaLnBrk="1" latinLnBrk="0" hangingPunct="1">
        <a:lnSpc>
          <a:spcPct val="90000"/>
        </a:lnSpc>
        <a:spcBef>
          <a:spcPct val="0"/>
        </a:spcBef>
        <a:buNone/>
        <a:defRPr sz="3200" kern="1200">
          <a:solidFill>
            <a:schemeClr val="accent1"/>
          </a:solidFill>
          <a:latin typeface="Segoe UI Light" charset="0"/>
          <a:ea typeface="Segoe UI Light" charset="0"/>
          <a:cs typeface="Segoe UI Light" charset="0"/>
        </a:defRPr>
      </a:lvl1pPr>
    </p:titleStyle>
    <p:bodyStyle>
      <a:lvl1pPr marL="228600" indent="-228600" algn="l" defTabSz="914400" rtl="0" eaLnBrk="1" latinLnBrk="0" hangingPunct="1">
        <a:lnSpc>
          <a:spcPct val="90000"/>
        </a:lnSpc>
        <a:spcBef>
          <a:spcPts val="1000"/>
        </a:spcBef>
        <a:buClr>
          <a:schemeClr val="accent1"/>
        </a:buClr>
        <a:buFont typeface="Wingdings" charset="2"/>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Clr>
          <a:schemeClr val="accent1"/>
        </a:buClr>
        <a:buFont typeface="Wingdings" charset="2"/>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marR="0" indent="-228600" algn="l" defTabSz="914400" rtl="0" eaLnBrk="1" fontAlgn="auto" latinLnBrk="0" hangingPunct="1">
        <a:lnSpc>
          <a:spcPct val="90000"/>
        </a:lnSpc>
        <a:spcBef>
          <a:spcPts val="500"/>
        </a:spcBef>
        <a:spcAft>
          <a:spcPts val="0"/>
        </a:spcAft>
        <a:buClr>
          <a:schemeClr val="accent1"/>
        </a:buClr>
        <a:buSzTx/>
        <a:buFont typeface="Wingdings" charset="2"/>
        <a:buChar char="§"/>
        <a:tabLst/>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10/6/2022</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713664482"/>
      </p:ext>
    </p:extLst>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download.microsoft.com/download/9/4/B/94B5442E-0494-4B42-A5DC-8742E4254B09/BVW-Microsoft-US40548315.pdf"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hyperlink" Target="https://query.prod.cms.rt.microsoft.com/cms/api/am/binary/RE4FRd2" TargetMode="External"/><Relationship Id="rId4" Type="http://schemas.openxmlformats.org/officeDocument/2006/relationships/hyperlink" Target="https://certification.comptia.org/docs/default-source/downloadablefiles/hr-perceptions-of-it-training-and-certification.pdf"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Pop Quiz</a:t>
            </a:r>
          </a:p>
        </p:txBody>
      </p:sp>
      <p:sp>
        <p:nvSpPr>
          <p:cNvPr id="3" name="Content Placeholder 2"/>
          <p:cNvSpPr>
            <a:spLocks noGrp="1"/>
          </p:cNvSpPr>
          <p:nvPr>
            <p:ph idx="1"/>
          </p:nvPr>
        </p:nvSpPr>
        <p:spPr>
          <a:xfrm>
            <a:off x="609600" y="665018"/>
            <a:ext cx="10972800" cy="5631007"/>
          </a:xfrm>
        </p:spPr>
        <p:txBody>
          <a:bodyPr>
            <a:noAutofit/>
          </a:bodyPr>
          <a:lstStyle/>
          <a:p>
            <a:pPr>
              <a:lnSpc>
                <a:spcPct val="100000"/>
              </a:lnSpc>
            </a:pPr>
            <a:r>
              <a:rPr lang="en-US" dirty="0"/>
              <a:t>You are a member of the Council of Elrond.</a:t>
            </a:r>
          </a:p>
          <a:p>
            <a:pPr>
              <a:lnSpc>
                <a:spcPct val="100000"/>
              </a:lnSpc>
            </a:pPr>
            <a:r>
              <a:rPr lang="en-US" dirty="0"/>
              <a:t>You must choose someone present to bring the One Ring to Mordor. One does not simply walk into Mordor. The ring-bearer must not be desirous to use the ring to help their own kingdom. The ring-bearer must not own another of the Rings of Power. </a:t>
            </a:r>
          </a:p>
          <a:p>
            <a:pPr>
              <a:lnSpc>
                <a:spcPct val="100000"/>
              </a:lnSpc>
            </a:pPr>
            <a:r>
              <a:rPr lang="en-US" dirty="0"/>
              <a:t>You need to choose a ring-bearer.</a:t>
            </a:r>
          </a:p>
          <a:p>
            <a:pPr>
              <a:lnSpc>
                <a:spcPct val="100000"/>
              </a:lnSpc>
            </a:pPr>
            <a:r>
              <a:rPr lang="en-US" dirty="0"/>
              <a:t>Who should you choose?</a:t>
            </a:r>
          </a:p>
          <a:p>
            <a:pPr marL="0" indent="0">
              <a:lnSpc>
                <a:spcPct val="100000"/>
              </a:lnSpc>
              <a:buNone/>
            </a:pPr>
            <a:r>
              <a:rPr lang="en-US" dirty="0"/>
              <a:t>A. 	Smeagol</a:t>
            </a:r>
          </a:p>
          <a:p>
            <a:pPr marL="0" indent="0">
              <a:lnSpc>
                <a:spcPct val="100000"/>
              </a:lnSpc>
              <a:buNone/>
            </a:pPr>
            <a:r>
              <a:rPr lang="en-US" dirty="0"/>
              <a:t>B. 	Boromir of Gondor</a:t>
            </a:r>
          </a:p>
          <a:p>
            <a:pPr marL="0" indent="0">
              <a:lnSpc>
                <a:spcPct val="100000"/>
              </a:lnSpc>
              <a:buNone/>
            </a:pPr>
            <a:r>
              <a:rPr lang="en-US" dirty="0"/>
              <a:t>C. 	Frodo Baggins</a:t>
            </a:r>
          </a:p>
          <a:p>
            <a:pPr marL="0" indent="0">
              <a:lnSpc>
                <a:spcPct val="100000"/>
              </a:lnSpc>
              <a:buNone/>
            </a:pPr>
            <a:r>
              <a:rPr lang="en-US" dirty="0"/>
              <a:t>D. 	Gandalf the Grey</a:t>
            </a:r>
          </a:p>
          <a:p>
            <a:pPr>
              <a:lnSpc>
                <a:spcPct val="100000"/>
              </a:lnSpc>
            </a:pPr>
            <a:endParaRPr lang="en-US" dirty="0"/>
          </a:p>
        </p:txBody>
      </p:sp>
      <p:sp>
        <p:nvSpPr>
          <p:cNvPr id="17" name="Arrow: Right 16" descr="The correct answer"/>
          <p:cNvSpPr/>
          <p:nvPr/>
        </p:nvSpPr>
        <p:spPr>
          <a:xfrm rot="10800000">
            <a:off x="4073237" y="5308733"/>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7388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10</a:t>
            </a:fld>
            <a:endParaRPr lang="en-US"/>
          </a:p>
        </p:txBody>
      </p:sp>
      <p:sp>
        <p:nvSpPr>
          <p:cNvPr id="6" name="Title 4"/>
          <p:cNvSpPr txBox="1">
            <a:spLocks/>
          </p:cNvSpPr>
          <p:nvPr/>
        </p:nvSpPr>
        <p:spPr>
          <a:xfrm>
            <a:off x="296613" y="839973"/>
            <a:ext cx="4732587"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300" b="0" dirty="0">
                <a:solidFill>
                  <a:srgbClr val="C00000"/>
                </a:solidFill>
                <a:latin typeface="+mn-lt"/>
              </a:rPr>
              <a:t>Now spoons are definitely out. You can’t cut bread with a spoon, it’s science.</a:t>
            </a:r>
          </a:p>
          <a:p>
            <a:r>
              <a:rPr lang="en-US" sz="3300" b="0" dirty="0">
                <a:solidFill>
                  <a:srgbClr val="C00000"/>
                </a:solidFill>
                <a:latin typeface="+mn-lt"/>
              </a:rPr>
              <a:t>But sporks and forks? Those could still get the job done, as well as a knife. </a:t>
            </a:r>
          </a:p>
          <a:p>
            <a:r>
              <a:rPr lang="en-US" sz="3300" b="0" dirty="0">
                <a:solidFill>
                  <a:srgbClr val="C00000"/>
                </a:solidFill>
                <a:latin typeface="+mn-lt"/>
              </a:rPr>
              <a:t>But spork and fork are not 100% wrong (yet)! </a:t>
            </a:r>
          </a:p>
          <a:p>
            <a:r>
              <a:rPr lang="en-US" sz="3300" b="0" dirty="0">
                <a:solidFill>
                  <a:srgbClr val="C00000"/>
                </a:solidFill>
                <a:latin typeface="+mn-lt"/>
              </a:rPr>
              <a:t>So you change your question again…</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t>
            </a:r>
            <a:r>
              <a:rPr lang="en-US" sz="3200" dirty="0">
                <a:solidFill>
                  <a:schemeClr val="tx1"/>
                </a:solidFill>
                <a:latin typeface="+mn-lt"/>
              </a:rPr>
              <a:t>and cut the </a:t>
            </a:r>
            <a:br>
              <a:rPr lang="en-US" sz="3200" dirty="0">
                <a:solidFill>
                  <a:schemeClr val="tx1"/>
                </a:solidFill>
                <a:latin typeface="+mn-lt"/>
              </a:rPr>
            </a:br>
            <a:r>
              <a:rPr lang="en-US" sz="3200" dirty="0">
                <a:solidFill>
                  <a:schemeClr val="tx1"/>
                </a:solidFill>
                <a:latin typeface="+mn-lt"/>
              </a:rPr>
              <a:t>sandwich in half using the same utensil. </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375546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11</a:t>
            </a:fld>
            <a:endParaRPr lang="en-US"/>
          </a:p>
        </p:txBody>
      </p:sp>
      <p:sp>
        <p:nvSpPr>
          <p:cNvPr id="6" name="Title 4"/>
          <p:cNvSpPr txBox="1">
            <a:spLocks/>
          </p:cNvSpPr>
          <p:nvPr/>
        </p:nvSpPr>
        <p:spPr>
          <a:xfrm>
            <a:off x="296613" y="839973"/>
            <a:ext cx="477654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300" b="0" dirty="0">
                <a:solidFill>
                  <a:schemeClr val="tx1"/>
                </a:solidFill>
                <a:latin typeface="+mn-lt"/>
              </a:rPr>
              <a:t>Now spoons are definitely out. You can’t cut bread with a spoon, it’s science.</a:t>
            </a:r>
          </a:p>
          <a:p>
            <a:r>
              <a:rPr lang="en-US" sz="3300" b="0" dirty="0">
                <a:solidFill>
                  <a:schemeClr val="tx1"/>
                </a:solidFill>
                <a:latin typeface="+mn-lt"/>
              </a:rPr>
              <a:t>But sporks and forks? Those could still get the job done, as well as a knife. </a:t>
            </a:r>
          </a:p>
          <a:p>
            <a:r>
              <a:rPr lang="en-US" sz="3300" b="0" dirty="0">
                <a:solidFill>
                  <a:schemeClr val="tx1"/>
                </a:solidFill>
                <a:latin typeface="+mn-lt"/>
              </a:rPr>
              <a:t>But spork and fork are not 100% wrong (yet)! </a:t>
            </a:r>
          </a:p>
          <a:p>
            <a:r>
              <a:rPr lang="en-US" sz="3300" b="0" dirty="0">
                <a:solidFill>
                  <a:schemeClr val="tx1"/>
                </a:solidFill>
                <a:latin typeface="+mn-lt"/>
              </a:rPr>
              <a:t>So you change your question again…</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and cut the </a:t>
            </a:r>
            <a:br>
              <a:rPr lang="en-US" sz="3200" b="0" dirty="0">
                <a:solidFill>
                  <a:schemeClr val="tx1"/>
                </a:solidFill>
                <a:latin typeface="+mn-lt"/>
              </a:rPr>
            </a:br>
            <a:r>
              <a:rPr lang="en-US" sz="3200" b="0" dirty="0">
                <a:solidFill>
                  <a:schemeClr val="tx1"/>
                </a:solidFill>
                <a:latin typeface="+mn-lt"/>
              </a:rPr>
              <a:t>sandwich in half using the same utensil. </a:t>
            </a:r>
            <a:r>
              <a:rPr lang="en-US" sz="3200" dirty="0">
                <a:solidFill>
                  <a:srgbClr val="C00000"/>
                </a:solidFill>
                <a:latin typeface="+mn-lt"/>
              </a:rPr>
              <a:t>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3565326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12</a:t>
            </a:fld>
            <a:endParaRPr lang="en-US"/>
          </a:p>
        </p:txBody>
      </p:sp>
      <p:sp>
        <p:nvSpPr>
          <p:cNvPr id="6" name="Title 4"/>
          <p:cNvSpPr txBox="1">
            <a:spLocks/>
          </p:cNvSpPr>
          <p:nvPr/>
        </p:nvSpPr>
        <p:spPr>
          <a:xfrm>
            <a:off x="296613" y="839973"/>
            <a:ext cx="4556741"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Boom, now Sporks are CLEARLY not allowed (for no good real-life reason, only one made up for this question). </a:t>
            </a:r>
            <a:br>
              <a:rPr lang="en-US" sz="3600" b="0" dirty="0">
                <a:solidFill>
                  <a:srgbClr val="C00000"/>
                </a:solidFill>
                <a:latin typeface="+mn-lt"/>
              </a:rPr>
            </a:br>
            <a:r>
              <a:rPr lang="en-US" sz="3600" b="0" dirty="0">
                <a:solidFill>
                  <a:srgbClr val="C00000"/>
                </a:solidFill>
                <a:latin typeface="+mn-lt"/>
              </a:rPr>
              <a:t>An answer is made 100% wrong.</a:t>
            </a:r>
          </a:p>
          <a:p>
            <a:endParaRPr lang="en-US" sz="3600" b="0" dirty="0">
              <a:solidFill>
                <a:srgbClr val="C00000"/>
              </a:solidFill>
              <a:latin typeface="+mn-lt"/>
            </a:endParaRPr>
          </a:p>
          <a:p>
            <a:r>
              <a:rPr lang="en-US" sz="3600" b="0" dirty="0">
                <a:solidFill>
                  <a:srgbClr val="C00000"/>
                </a:solidFill>
                <a:latin typeface="+mn-lt"/>
              </a:rPr>
              <a:t>But forks remain a problem…</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and cut the </a:t>
            </a:r>
            <a:br>
              <a:rPr lang="en-US" sz="3200" b="0" dirty="0">
                <a:solidFill>
                  <a:schemeClr val="tx1"/>
                </a:solidFill>
                <a:latin typeface="+mn-lt"/>
              </a:rPr>
            </a:br>
            <a:r>
              <a:rPr lang="en-US" sz="3200" b="0" dirty="0">
                <a:solidFill>
                  <a:schemeClr val="tx1"/>
                </a:solidFill>
                <a:latin typeface="+mn-lt"/>
              </a:rPr>
              <a:t>sandwich in half using the same utensil. </a:t>
            </a:r>
            <a:r>
              <a:rPr lang="en-US" sz="3200" dirty="0">
                <a:solidFill>
                  <a:schemeClr val="tx1"/>
                </a:solidFill>
                <a:latin typeface="+mn-lt"/>
              </a:rPr>
              <a:t>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917163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13</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rgbClr val="C00000"/>
                </a:solidFill>
                <a:latin typeface="+mn-lt"/>
              </a:rPr>
              <a:t>There’s no way you could spread creamy peanut butter with a fork, right?</a:t>
            </a:r>
          </a:p>
          <a:p>
            <a:endParaRPr lang="en-US" sz="3200" b="0" dirty="0">
              <a:solidFill>
                <a:srgbClr val="C00000"/>
              </a:solidFill>
              <a:latin typeface="+mn-lt"/>
            </a:endParaRPr>
          </a:p>
          <a:p>
            <a:r>
              <a:rPr lang="en-US" sz="3200" b="0" dirty="0">
                <a:solidFill>
                  <a:srgbClr val="C00000"/>
                </a:solidFill>
                <a:latin typeface="+mn-lt"/>
              </a:rPr>
              <a:t>Ta Da! </a:t>
            </a:r>
          </a:p>
          <a:p>
            <a:endParaRPr lang="en-US" sz="3200" b="0" dirty="0">
              <a:solidFill>
                <a:srgbClr val="C00000"/>
              </a:solidFill>
              <a:latin typeface="+mn-lt"/>
            </a:endParaRPr>
          </a:p>
          <a:p>
            <a:r>
              <a:rPr lang="en-US" sz="3200" dirty="0">
                <a:solidFill>
                  <a:srgbClr val="C00000"/>
                </a:solidFill>
                <a:latin typeface="+mn-lt"/>
              </a:rPr>
              <a:t>Sigh.</a:t>
            </a:r>
          </a:p>
          <a:p>
            <a:endParaRPr lang="en-US" sz="3200" b="0" dirty="0">
              <a:solidFill>
                <a:srgbClr val="C00000"/>
              </a:solidFill>
              <a:latin typeface="+mn-lt"/>
            </a:endParaRPr>
          </a:p>
          <a:p>
            <a:r>
              <a:rPr lang="en-US" sz="3200" b="0" dirty="0">
                <a:solidFill>
                  <a:srgbClr val="C00000"/>
                </a:solidFill>
                <a:latin typeface="+mn-lt"/>
              </a:rPr>
              <a:t>And </a:t>
            </a:r>
            <a:r>
              <a:rPr lang="en-US" sz="3200" dirty="0">
                <a:solidFill>
                  <a:srgbClr val="C00000"/>
                </a:solidFill>
                <a:latin typeface="+mn-lt"/>
              </a:rPr>
              <a:t>that’s</a:t>
            </a:r>
            <a:r>
              <a:rPr lang="en-US" sz="3200" b="0" dirty="0">
                <a:solidFill>
                  <a:srgbClr val="C00000"/>
                </a:solidFill>
                <a:latin typeface="+mn-lt"/>
              </a:rPr>
              <a:t> why cert exam questions take FOREVER to read.</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a:t>
            </a:r>
            <a:r>
              <a:rPr lang="en-US" sz="3200" dirty="0">
                <a:solidFill>
                  <a:srgbClr val="C00000"/>
                </a:solidFill>
                <a:latin typeface="+mn-lt"/>
              </a:rPr>
              <a:t>creamy</a:t>
            </a:r>
            <a:r>
              <a:rPr lang="en-US" sz="3200" b="0" dirty="0">
                <a:solidFill>
                  <a:schemeClr val="tx1"/>
                </a:solidFill>
                <a:latin typeface="+mn-lt"/>
              </a:rPr>
              <a:t> peanut butter and cut the sandwich in half using the same utensil. 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281909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14</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200" b="0" dirty="0">
                <a:solidFill>
                  <a:srgbClr val="C00000"/>
                </a:solidFill>
                <a:latin typeface="+mn-lt"/>
              </a:rPr>
              <a:t>Notice all the little details that may seem extraneous at first.</a:t>
            </a:r>
          </a:p>
          <a:p>
            <a:endParaRPr lang="en-US" sz="3200" b="0" dirty="0">
              <a:solidFill>
                <a:srgbClr val="C00000"/>
              </a:solidFill>
              <a:latin typeface="+mn-lt"/>
            </a:endParaRPr>
          </a:p>
          <a:p>
            <a:r>
              <a:rPr lang="en-US" sz="3200" b="0" dirty="0">
                <a:solidFill>
                  <a:srgbClr val="C00000"/>
                </a:solidFill>
                <a:latin typeface="+mn-lt"/>
              </a:rPr>
              <a:t>This isn’t a question about sandwiches. This isn’t really even a question about peanut butter.</a:t>
            </a:r>
          </a:p>
          <a:p>
            <a:endParaRPr lang="en-US" sz="3200" b="0" dirty="0">
              <a:solidFill>
                <a:srgbClr val="C00000"/>
              </a:solidFill>
              <a:latin typeface="+mn-lt"/>
            </a:endParaRPr>
          </a:p>
          <a:p>
            <a:r>
              <a:rPr lang="en-US" sz="3200" b="0" dirty="0">
                <a:solidFill>
                  <a:srgbClr val="C00000"/>
                </a:solidFill>
                <a:latin typeface="+mn-lt"/>
              </a:rPr>
              <a:t>It’s a question about the details of </a:t>
            </a:r>
            <a:r>
              <a:rPr lang="en-US" sz="3200" dirty="0">
                <a:solidFill>
                  <a:srgbClr val="C00000"/>
                </a:solidFill>
                <a:latin typeface="+mn-lt"/>
              </a:rPr>
              <a:t>solution selection</a:t>
            </a:r>
            <a:r>
              <a:rPr lang="en-US" sz="3200" b="0" dirty="0">
                <a:solidFill>
                  <a:srgbClr val="C00000"/>
                </a:solidFill>
                <a:latin typeface="+mn-lt"/>
              </a:rPr>
              <a:t>.</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creamy peanut butter and cut the sandwich in half using the same utensil. You do not have access to a hybrid utensil environment.</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00545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Item Writer - Question Drifting</a:t>
            </a:r>
          </a:p>
        </p:txBody>
      </p:sp>
      <p:sp>
        <p:nvSpPr>
          <p:cNvPr id="5" name="TextBox 4"/>
          <p:cNvSpPr txBox="1"/>
          <p:nvPr/>
        </p:nvSpPr>
        <p:spPr>
          <a:xfrm>
            <a:off x="233916" y="1073886"/>
            <a:ext cx="11292799" cy="4031873"/>
          </a:xfrm>
          <a:prstGeom prst="rect">
            <a:avLst/>
          </a:prstGeom>
          <a:noFill/>
        </p:spPr>
        <p:txBody>
          <a:bodyPr wrap="square" rtlCol="0">
            <a:spAutoFit/>
          </a:bodyPr>
          <a:lstStyle/>
          <a:p>
            <a:r>
              <a:rPr lang="en-US" sz="3200" dirty="0"/>
              <a:t>What did we start writing a question about?</a:t>
            </a:r>
          </a:p>
          <a:p>
            <a:endParaRPr lang="en-US" sz="3200" dirty="0"/>
          </a:p>
          <a:p>
            <a:r>
              <a:rPr lang="en-US" sz="3200" dirty="0"/>
              <a:t>	</a:t>
            </a:r>
            <a:r>
              <a:rPr lang="en-US" sz="3200" b="1" dirty="0"/>
              <a:t>Utensils</a:t>
            </a:r>
            <a:r>
              <a:rPr lang="en-US" sz="3200" dirty="0"/>
              <a:t>.</a:t>
            </a:r>
          </a:p>
          <a:p>
            <a:endParaRPr lang="en-US" sz="3200" dirty="0"/>
          </a:p>
          <a:p>
            <a:r>
              <a:rPr lang="en-US" sz="3200" dirty="0"/>
              <a:t>What did we end up writing a question about?</a:t>
            </a:r>
          </a:p>
          <a:p>
            <a:endParaRPr lang="en-US" sz="3200" dirty="0"/>
          </a:p>
          <a:p>
            <a:r>
              <a:rPr lang="en-US" sz="3200" dirty="0"/>
              <a:t>	</a:t>
            </a:r>
            <a:r>
              <a:rPr lang="en-US" sz="3200" b="1" dirty="0"/>
              <a:t>Bread geometry, peanut butter viscosity.</a:t>
            </a:r>
          </a:p>
          <a:p>
            <a:endParaRPr lang="en-US" sz="3200" dirty="0"/>
          </a:p>
        </p:txBody>
      </p:sp>
    </p:spTree>
    <p:extLst>
      <p:ext uri="{BB962C8B-B14F-4D97-AF65-F5344CB8AC3E}">
        <p14:creationId xmlns:p14="http://schemas.microsoft.com/office/powerpoint/2010/main" val="131554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Give it a Try</a:t>
            </a:r>
          </a:p>
        </p:txBody>
      </p:sp>
      <p:sp>
        <p:nvSpPr>
          <p:cNvPr id="5" name="TextBox 4"/>
          <p:cNvSpPr txBox="1"/>
          <p:nvPr/>
        </p:nvSpPr>
        <p:spPr>
          <a:xfrm>
            <a:off x="348216" y="1232149"/>
            <a:ext cx="9813851" cy="3416320"/>
          </a:xfrm>
          <a:prstGeom prst="rect">
            <a:avLst/>
          </a:prstGeom>
          <a:noFill/>
        </p:spPr>
        <p:txBody>
          <a:bodyPr wrap="square" rtlCol="0">
            <a:spAutoFit/>
          </a:bodyPr>
          <a:lstStyle/>
          <a:p>
            <a:r>
              <a:rPr lang="en-US" sz="7200" dirty="0"/>
              <a:t>Questions?</a:t>
            </a:r>
          </a:p>
          <a:p>
            <a:endParaRPr lang="en-US" sz="7200" dirty="0"/>
          </a:p>
          <a:p>
            <a:r>
              <a:rPr lang="en-US" sz="7200" dirty="0"/>
              <a:t>Then, let’s practice!</a:t>
            </a:r>
          </a:p>
        </p:txBody>
      </p:sp>
    </p:spTree>
    <p:extLst>
      <p:ext uri="{BB962C8B-B14F-4D97-AF65-F5344CB8AC3E}">
        <p14:creationId xmlns:p14="http://schemas.microsoft.com/office/powerpoint/2010/main" val="9191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allAtOnce"/>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Remember this?</a:t>
            </a:r>
          </a:p>
        </p:txBody>
      </p:sp>
      <p:sp>
        <p:nvSpPr>
          <p:cNvPr id="3" name="Content Placeholder 2"/>
          <p:cNvSpPr>
            <a:spLocks noGrp="1"/>
          </p:cNvSpPr>
          <p:nvPr>
            <p:ph idx="1"/>
          </p:nvPr>
        </p:nvSpPr>
        <p:spPr>
          <a:xfrm>
            <a:off x="609600" y="990603"/>
            <a:ext cx="10972800" cy="5305422"/>
          </a:xfrm>
        </p:spPr>
        <p:txBody>
          <a:bodyPr>
            <a:normAutofit fontScale="70000" lnSpcReduction="20000"/>
          </a:bodyPr>
          <a:lstStyle/>
          <a:p>
            <a:pPr>
              <a:lnSpc>
                <a:spcPct val="100000"/>
              </a:lnSpc>
            </a:pPr>
            <a:r>
              <a:rPr lang="en-US" sz="4000" dirty="0"/>
              <a:t>You are a member of the Council of Elrond.</a:t>
            </a:r>
          </a:p>
          <a:p>
            <a:pPr>
              <a:lnSpc>
                <a:spcPct val="100000"/>
              </a:lnSpc>
            </a:pPr>
            <a:r>
              <a:rPr lang="en-US" sz="4000" dirty="0"/>
              <a:t>You must choose someone present to bring the One Ring to Mordor. One does not simple walk into Mordor. The ring-bearer must not be desirous to use the ring to help their own kingdom. The ring-bearer must not own another of the Rings of Power. </a:t>
            </a:r>
          </a:p>
          <a:p>
            <a:pPr>
              <a:lnSpc>
                <a:spcPct val="100000"/>
              </a:lnSpc>
            </a:pPr>
            <a:r>
              <a:rPr lang="en-US" sz="4000" dirty="0"/>
              <a:t>You need to choose a ring-bearer.</a:t>
            </a:r>
          </a:p>
          <a:p>
            <a:pPr>
              <a:lnSpc>
                <a:spcPct val="100000"/>
              </a:lnSpc>
            </a:pPr>
            <a:r>
              <a:rPr lang="en-US" sz="4000" dirty="0"/>
              <a:t>Who should you choose?</a:t>
            </a:r>
          </a:p>
          <a:p>
            <a:pPr marL="0" indent="0">
              <a:lnSpc>
                <a:spcPct val="100000"/>
              </a:lnSpc>
              <a:buNone/>
            </a:pPr>
            <a:r>
              <a:rPr lang="en-US" sz="4000" dirty="0"/>
              <a:t>A. 	Smeagol</a:t>
            </a:r>
          </a:p>
          <a:p>
            <a:pPr marL="0" indent="0">
              <a:lnSpc>
                <a:spcPct val="100000"/>
              </a:lnSpc>
              <a:buNone/>
            </a:pPr>
            <a:r>
              <a:rPr lang="en-US" sz="4000" dirty="0"/>
              <a:t>B. 	Boromir of Gondor</a:t>
            </a:r>
          </a:p>
          <a:p>
            <a:pPr marL="0" indent="0">
              <a:lnSpc>
                <a:spcPct val="100000"/>
              </a:lnSpc>
              <a:buNone/>
            </a:pPr>
            <a:r>
              <a:rPr lang="en-US" sz="4000" dirty="0"/>
              <a:t>C. 	Frodo Baggins</a:t>
            </a:r>
          </a:p>
          <a:p>
            <a:pPr marL="0" indent="0">
              <a:lnSpc>
                <a:spcPct val="100000"/>
              </a:lnSpc>
              <a:buNone/>
            </a:pPr>
            <a:r>
              <a:rPr lang="en-US" sz="4000" dirty="0"/>
              <a:t>D. 	Gandalf the Grey</a:t>
            </a:r>
          </a:p>
          <a:p>
            <a:pPr>
              <a:lnSpc>
                <a:spcPct val="100000"/>
              </a:lnSpc>
            </a:pPr>
            <a:endParaRPr lang="en-US" sz="4000" dirty="0"/>
          </a:p>
        </p:txBody>
      </p: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602199" y="4071208"/>
            <a:ext cx="4030476"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02199" y="4530159"/>
            <a:ext cx="4030476"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4061995" y="4796047"/>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15724DA3-838E-4D0F-A823-36BD9C15EB2E}"/>
              </a:ext>
              <a:ext uri="{C183D7F6-B498-43B3-948B-1728B52AA6E4}">
                <adec:decorative xmlns:adec="http://schemas.microsoft.com/office/drawing/2017/decorative" val="1"/>
              </a:ext>
            </a:extLst>
          </p:cNvPr>
          <p:cNvCxnSpPr>
            <a:cxnSpLocks/>
          </p:cNvCxnSpPr>
          <p:nvPr/>
        </p:nvCxnSpPr>
        <p:spPr>
          <a:xfrm flipH="1">
            <a:off x="3543671" y="2815052"/>
            <a:ext cx="6805674"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9C5E3890-AC07-41CC-BE8A-F5F1CD53B77B}"/>
              </a:ext>
              <a:ext uri="{C183D7F6-B498-43B3-948B-1728B52AA6E4}">
                <adec:decorative xmlns:adec="http://schemas.microsoft.com/office/drawing/2017/decorative" val="1"/>
              </a:ext>
            </a:extLst>
          </p:cNvPr>
          <p:cNvCxnSpPr>
            <a:cxnSpLocks/>
          </p:cNvCxnSpPr>
          <p:nvPr/>
        </p:nvCxnSpPr>
        <p:spPr>
          <a:xfrm flipH="1">
            <a:off x="7152398" y="2500239"/>
            <a:ext cx="3614949"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2324BFCB-CA63-422D-AE63-3C4F3D0AEC62}"/>
              </a:ext>
              <a:ext uri="{C183D7F6-B498-43B3-948B-1728B52AA6E4}">
                <adec:decorative xmlns:adec="http://schemas.microsoft.com/office/drawing/2017/decorative" val="1"/>
              </a:ext>
            </a:extLst>
          </p:cNvPr>
          <p:cNvCxnSpPr/>
          <p:nvPr/>
        </p:nvCxnSpPr>
        <p:spPr>
          <a:xfrm flipH="1">
            <a:off x="2529329" y="1784862"/>
            <a:ext cx="408739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1" name="Straight Connector 10">
            <a:extLst>
              <a:ext uri="{FF2B5EF4-FFF2-40B4-BE49-F238E27FC236}">
                <a16:creationId xmlns:a16="http://schemas.microsoft.com/office/drawing/2014/main" id="{9CB43ED2-60DB-450E-BC46-D6E65A4056D6}"/>
              </a:ext>
              <a:ext uri="{C183D7F6-B498-43B3-948B-1728B52AA6E4}">
                <adec:decorative xmlns:adec="http://schemas.microsoft.com/office/drawing/2017/decorative" val="1"/>
              </a:ext>
            </a:extLst>
          </p:cNvPr>
          <p:cNvCxnSpPr>
            <a:cxnSpLocks/>
          </p:cNvCxnSpPr>
          <p:nvPr/>
        </p:nvCxnSpPr>
        <p:spPr>
          <a:xfrm flipH="1">
            <a:off x="1602199" y="5447417"/>
            <a:ext cx="4087390" cy="0"/>
          </a:xfrm>
          <a:prstGeom prst="line">
            <a:avLst/>
          </a:prstGeom>
          <a:ln w="3810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48315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80">
                                          <p:stCondLst>
                                            <p:cond delay="0"/>
                                          </p:stCondLst>
                                        </p:cTn>
                                        <p:tgtEl>
                                          <p:spTgt spid="17"/>
                                        </p:tgtEl>
                                      </p:cBhvr>
                                    </p:animEffect>
                                    <p:anim calcmode="lin" valueType="num">
                                      <p:cBhvr>
                                        <p:cTn id="26"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1" dur="26">
                                          <p:stCondLst>
                                            <p:cond delay="650"/>
                                          </p:stCondLst>
                                        </p:cTn>
                                        <p:tgtEl>
                                          <p:spTgt spid="17"/>
                                        </p:tgtEl>
                                      </p:cBhvr>
                                      <p:to x="100000" y="60000"/>
                                    </p:animScale>
                                    <p:animScale>
                                      <p:cBhvr>
                                        <p:cTn id="32" dur="166" decel="50000">
                                          <p:stCondLst>
                                            <p:cond delay="676"/>
                                          </p:stCondLst>
                                        </p:cTn>
                                        <p:tgtEl>
                                          <p:spTgt spid="17"/>
                                        </p:tgtEl>
                                      </p:cBhvr>
                                      <p:to x="100000" y="100000"/>
                                    </p:animScale>
                                    <p:animScale>
                                      <p:cBhvr>
                                        <p:cTn id="33" dur="26">
                                          <p:stCondLst>
                                            <p:cond delay="1312"/>
                                          </p:stCondLst>
                                        </p:cTn>
                                        <p:tgtEl>
                                          <p:spTgt spid="17"/>
                                        </p:tgtEl>
                                      </p:cBhvr>
                                      <p:to x="100000" y="80000"/>
                                    </p:animScale>
                                    <p:animScale>
                                      <p:cBhvr>
                                        <p:cTn id="34" dur="166" decel="50000">
                                          <p:stCondLst>
                                            <p:cond delay="1338"/>
                                          </p:stCondLst>
                                        </p:cTn>
                                        <p:tgtEl>
                                          <p:spTgt spid="17"/>
                                        </p:tgtEl>
                                      </p:cBhvr>
                                      <p:to x="100000" y="100000"/>
                                    </p:animScale>
                                    <p:animScale>
                                      <p:cBhvr>
                                        <p:cTn id="35" dur="26">
                                          <p:stCondLst>
                                            <p:cond delay="1642"/>
                                          </p:stCondLst>
                                        </p:cTn>
                                        <p:tgtEl>
                                          <p:spTgt spid="17"/>
                                        </p:tgtEl>
                                      </p:cBhvr>
                                      <p:to x="100000" y="90000"/>
                                    </p:animScale>
                                    <p:animScale>
                                      <p:cBhvr>
                                        <p:cTn id="36" dur="166" decel="50000">
                                          <p:stCondLst>
                                            <p:cond delay="1668"/>
                                          </p:stCondLst>
                                        </p:cTn>
                                        <p:tgtEl>
                                          <p:spTgt spid="17"/>
                                        </p:tgtEl>
                                      </p:cBhvr>
                                      <p:to x="100000" y="100000"/>
                                    </p:animScale>
                                    <p:animScale>
                                      <p:cBhvr>
                                        <p:cTn id="37" dur="26">
                                          <p:stCondLst>
                                            <p:cond delay="1808"/>
                                          </p:stCondLst>
                                        </p:cTn>
                                        <p:tgtEl>
                                          <p:spTgt spid="17"/>
                                        </p:tgtEl>
                                      </p:cBhvr>
                                      <p:to x="100000" y="95000"/>
                                    </p:animScale>
                                    <p:animScale>
                                      <p:cBhvr>
                                        <p:cTn id="38"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1200" y="1020583"/>
            <a:ext cx="10972800" cy="5363898"/>
          </a:xfrm>
        </p:spPr>
        <p:txBody>
          <a:bodyPr>
            <a:normAutofit fontScale="92500"/>
          </a:bodyPr>
          <a:lstStyle/>
          <a:p>
            <a:pPr>
              <a:lnSpc>
                <a:spcPct val="120000"/>
              </a:lnSpc>
              <a:spcBef>
                <a:spcPts val="0"/>
              </a:spcBef>
            </a:pPr>
            <a:r>
              <a:rPr lang="en-US" sz="3200" dirty="0"/>
              <a:t>You are the biologist at a natural freshwater wetland preserve.</a:t>
            </a:r>
          </a:p>
          <a:p>
            <a:pPr>
              <a:lnSpc>
                <a:spcPct val="120000"/>
              </a:lnSpc>
              <a:spcBef>
                <a:spcPts val="0"/>
              </a:spcBef>
            </a:pPr>
            <a:r>
              <a:rPr lang="en-US" sz="3200" dirty="0"/>
              <a:t>You have been instructed to reduce the local mosquito population. You must choose an animal that predates on mosquitos in the larval stage.</a:t>
            </a:r>
          </a:p>
          <a:p>
            <a:pPr>
              <a:lnSpc>
                <a:spcPct val="120000"/>
              </a:lnSpc>
              <a:spcBef>
                <a:spcPts val="0"/>
              </a:spcBef>
            </a:pPr>
            <a:r>
              <a:rPr lang="en-US" sz="3200" dirty="0"/>
              <a:t>You need to choose a natural mosquito predator.</a:t>
            </a:r>
          </a:p>
          <a:p>
            <a:pPr>
              <a:lnSpc>
                <a:spcPct val="120000"/>
              </a:lnSpc>
              <a:spcBef>
                <a:spcPts val="0"/>
              </a:spcBef>
            </a:pPr>
            <a:r>
              <a:rPr lang="en-US" sz="3200" dirty="0"/>
              <a:t>Which animal should you choose?</a:t>
            </a:r>
          </a:p>
          <a:p>
            <a:pPr>
              <a:lnSpc>
                <a:spcPct val="120000"/>
              </a:lnSpc>
              <a:spcBef>
                <a:spcPts val="0"/>
              </a:spcBef>
            </a:pPr>
            <a:r>
              <a:rPr lang="en-US" dirty="0"/>
              <a:t>A. 	Vermilion snapper (</a:t>
            </a:r>
            <a:r>
              <a:rPr lang="en-US" i="1" dirty="0" err="1"/>
              <a:t>rhomboplites</a:t>
            </a:r>
            <a:r>
              <a:rPr lang="en-US" i="1" dirty="0"/>
              <a:t> </a:t>
            </a:r>
            <a:r>
              <a:rPr lang="en-US" i="1" dirty="0" err="1"/>
              <a:t>aurorubens</a:t>
            </a:r>
            <a:r>
              <a:rPr lang="en-US" i="1" dirty="0"/>
              <a:t>)</a:t>
            </a:r>
            <a:endParaRPr lang="en-US" dirty="0"/>
          </a:p>
          <a:p>
            <a:pPr>
              <a:lnSpc>
                <a:spcPct val="120000"/>
              </a:lnSpc>
              <a:spcBef>
                <a:spcPts val="0"/>
              </a:spcBef>
            </a:pPr>
            <a:r>
              <a:rPr lang="en-US" dirty="0"/>
              <a:t>B. 	Purple martin (</a:t>
            </a:r>
            <a:r>
              <a:rPr lang="en-US" i="1" dirty="0" err="1"/>
              <a:t>progne</a:t>
            </a:r>
            <a:r>
              <a:rPr lang="en-US" i="1" dirty="0"/>
              <a:t> </a:t>
            </a:r>
            <a:r>
              <a:rPr lang="en-US" i="1" dirty="0" err="1"/>
              <a:t>subis</a:t>
            </a:r>
            <a:r>
              <a:rPr lang="en-US" i="1" dirty="0"/>
              <a:t>)</a:t>
            </a:r>
            <a:endParaRPr lang="en-US" dirty="0"/>
          </a:p>
          <a:p>
            <a:pPr>
              <a:lnSpc>
                <a:spcPct val="120000"/>
              </a:lnSpc>
              <a:spcBef>
                <a:spcPts val="0"/>
              </a:spcBef>
            </a:pPr>
            <a:r>
              <a:rPr lang="en-US" dirty="0"/>
              <a:t>C. 	Brown Bats (</a:t>
            </a:r>
            <a:r>
              <a:rPr lang="en-US" i="1" dirty="0" err="1"/>
              <a:t>ptesicus</a:t>
            </a:r>
            <a:r>
              <a:rPr lang="en-US" i="1" dirty="0"/>
              <a:t> </a:t>
            </a:r>
            <a:r>
              <a:rPr lang="en-US" i="1" dirty="0" err="1"/>
              <a:t>fuscus</a:t>
            </a:r>
            <a:r>
              <a:rPr lang="en-US" dirty="0"/>
              <a:t>)</a:t>
            </a:r>
          </a:p>
          <a:p>
            <a:pPr>
              <a:lnSpc>
                <a:spcPct val="120000"/>
              </a:lnSpc>
              <a:spcBef>
                <a:spcPts val="0"/>
              </a:spcBef>
            </a:pPr>
            <a:r>
              <a:rPr lang="en-US" dirty="0"/>
              <a:t>D. 	Mosquitofish (</a:t>
            </a:r>
            <a:r>
              <a:rPr lang="en-US" i="1" dirty="0"/>
              <a:t>gambusia </a:t>
            </a:r>
            <a:r>
              <a:rPr lang="en-US" i="1" dirty="0" err="1"/>
              <a:t>affinis</a:t>
            </a:r>
            <a:r>
              <a:rPr lang="en-US" dirty="0"/>
              <a:t>)</a:t>
            </a:r>
          </a:p>
          <a:p>
            <a:pPr>
              <a:lnSpc>
                <a:spcPct val="120000"/>
              </a:lnSpc>
              <a:spcBef>
                <a:spcPts val="0"/>
              </a:spcBef>
            </a:pPr>
            <a:endParaRPr lang="en-US" dirty="0"/>
          </a:p>
        </p:txBody>
      </p:sp>
      <p:sp>
        <p:nvSpPr>
          <p:cNvPr id="2" name="Title 1"/>
          <p:cNvSpPr>
            <a:spLocks noGrp="1"/>
          </p:cNvSpPr>
          <p:nvPr>
            <p:ph type="title"/>
          </p:nvPr>
        </p:nvSpPr>
        <p:spPr/>
        <p:txBody>
          <a:bodyPr/>
          <a:lstStyle/>
          <a:p>
            <a:r>
              <a:rPr lang="en-US" dirty="0"/>
              <a:t>Question 2</a:t>
            </a:r>
          </a:p>
        </p:txBody>
      </p: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447369" y="5090461"/>
            <a:ext cx="4832851"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2914022" y="3173366"/>
            <a:ext cx="3080190"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6515617" y="5837417"/>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F37C88-D6E3-CC6D-87A4-8F2E8137BD45}"/>
              </a:ext>
              <a:ext uri="{C183D7F6-B498-43B3-948B-1728B52AA6E4}">
                <adec:decorative xmlns:adec="http://schemas.microsoft.com/office/drawing/2017/decorative" val="1"/>
              </a:ext>
            </a:extLst>
          </p:cNvPr>
          <p:cNvCxnSpPr>
            <a:cxnSpLocks/>
          </p:cNvCxnSpPr>
          <p:nvPr/>
        </p:nvCxnSpPr>
        <p:spPr>
          <a:xfrm flipH="1">
            <a:off x="1447369" y="5564408"/>
            <a:ext cx="4832851"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01E424FD-50F8-E2EB-A4E4-41FA91BCAD4F}"/>
              </a:ext>
              <a:ext uri="{C183D7F6-B498-43B3-948B-1728B52AA6E4}">
                <adec:decorative xmlns:adec="http://schemas.microsoft.com/office/drawing/2017/decorative" val="1"/>
              </a:ext>
            </a:extLst>
          </p:cNvPr>
          <p:cNvCxnSpPr>
            <a:cxnSpLocks/>
          </p:cNvCxnSpPr>
          <p:nvPr/>
        </p:nvCxnSpPr>
        <p:spPr>
          <a:xfrm flipH="1">
            <a:off x="6515616" y="1531629"/>
            <a:ext cx="2005386"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0" name="Straight Connector 19">
            <a:extLst>
              <a:ext uri="{FF2B5EF4-FFF2-40B4-BE49-F238E27FC236}">
                <a16:creationId xmlns:a16="http://schemas.microsoft.com/office/drawing/2014/main" id="{05C1B4BD-7E00-9929-4994-4D3893C74649}"/>
              </a:ext>
              <a:ext uri="{C183D7F6-B498-43B3-948B-1728B52AA6E4}">
                <adec:decorative xmlns:adec="http://schemas.microsoft.com/office/drawing/2017/decorative" val="1"/>
              </a:ext>
            </a:extLst>
          </p:cNvPr>
          <p:cNvCxnSpPr>
            <a:cxnSpLocks/>
          </p:cNvCxnSpPr>
          <p:nvPr/>
        </p:nvCxnSpPr>
        <p:spPr>
          <a:xfrm flipH="1">
            <a:off x="1524209" y="4628193"/>
            <a:ext cx="6856116" cy="0"/>
          </a:xfrm>
          <a:prstGeom prst="line">
            <a:avLst/>
          </a:prstGeom>
          <a:ln w="38100"/>
        </p:spPr>
        <p:style>
          <a:lnRef idx="1">
            <a:schemeClr val="accent2"/>
          </a:lnRef>
          <a:fillRef idx="0">
            <a:schemeClr val="accent2"/>
          </a:fillRef>
          <a:effectRef idx="0">
            <a:schemeClr val="accent2"/>
          </a:effectRef>
          <a:fontRef idx="minor">
            <a:schemeClr val="tx1"/>
          </a:fontRef>
        </p:style>
      </p:cxnSp>
      <p:sp>
        <p:nvSpPr>
          <p:cNvPr id="26" name="Action Button: Help 25">
            <a:hlinkClick r:id="" action="ppaction://noaction" highlightClick="1"/>
            <a:extLst>
              <a:ext uri="{FF2B5EF4-FFF2-40B4-BE49-F238E27FC236}">
                <a16:creationId xmlns:a16="http://schemas.microsoft.com/office/drawing/2014/main" id="{F8DDA103-188B-CF76-17DC-910723261015}"/>
              </a:ext>
            </a:extLst>
          </p:cNvPr>
          <p:cNvSpPr/>
          <p:nvPr/>
        </p:nvSpPr>
        <p:spPr>
          <a:xfrm>
            <a:off x="6375409" y="5371665"/>
            <a:ext cx="447421" cy="385485"/>
          </a:xfrm>
          <a:prstGeom prst="actionButtonHelp">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ction Button: Help 27">
            <a:hlinkClick r:id="" action="ppaction://noaction" highlightClick="1"/>
            <a:extLst>
              <a:ext uri="{FF2B5EF4-FFF2-40B4-BE49-F238E27FC236}">
                <a16:creationId xmlns:a16="http://schemas.microsoft.com/office/drawing/2014/main" id="{389CBC24-99BC-3ECF-D42E-97187FF2648D}"/>
              </a:ext>
            </a:extLst>
          </p:cNvPr>
          <p:cNvSpPr/>
          <p:nvPr/>
        </p:nvSpPr>
        <p:spPr>
          <a:xfrm>
            <a:off x="6375409" y="4871931"/>
            <a:ext cx="447421" cy="385485"/>
          </a:xfrm>
          <a:prstGeom prst="actionButtonHelp">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24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000"/>
                                        <p:tgtEl>
                                          <p:spTgt spid="17"/>
                                        </p:tgtEl>
                                      </p:cBhvr>
                                    </p:animEffect>
                                    <p:anim calcmode="lin" valueType="num">
                                      <p:cBhvr>
                                        <p:cTn id="22" dur="1000" fill="hold"/>
                                        <p:tgtEl>
                                          <p:spTgt spid="17"/>
                                        </p:tgtEl>
                                        <p:attrNameLst>
                                          <p:attrName>ppt_x</p:attrName>
                                        </p:attrNameLst>
                                      </p:cBhvr>
                                      <p:tavLst>
                                        <p:tav tm="0">
                                          <p:val>
                                            <p:strVal val="#ppt_x"/>
                                          </p:val>
                                        </p:tav>
                                        <p:tav tm="100000">
                                          <p:val>
                                            <p:strVal val="#ppt_x"/>
                                          </p:val>
                                        </p:tav>
                                      </p:tavLst>
                                    </p:anim>
                                    <p:anim calcmode="lin" valueType="num">
                                      <p:cBhvr>
                                        <p:cTn id="2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26"/>
                                        </p:tgtEl>
                                        <p:attrNameLst>
                                          <p:attrName>style.visibility</p:attrName>
                                        </p:attrNameLst>
                                      </p:cBhvr>
                                      <p:to>
                                        <p:strVal val="visible"/>
                                      </p:to>
                                    </p:set>
                                    <p:anim calcmode="lin" valueType="num">
                                      <p:cBhvr additive="base">
                                        <p:cTn id="28" dur="500" fill="hold"/>
                                        <p:tgtEl>
                                          <p:spTgt spid="26"/>
                                        </p:tgtEl>
                                        <p:attrNameLst>
                                          <p:attrName>ppt_x</p:attrName>
                                        </p:attrNameLst>
                                      </p:cBhvr>
                                      <p:tavLst>
                                        <p:tav tm="0">
                                          <p:val>
                                            <p:strVal val="#ppt_x"/>
                                          </p:val>
                                        </p:tav>
                                        <p:tav tm="100000">
                                          <p:val>
                                            <p:strVal val="#ppt_x"/>
                                          </p:val>
                                        </p:tav>
                                      </p:tavLst>
                                    </p:anim>
                                    <p:anim calcmode="lin" valueType="num">
                                      <p:cBhvr additive="base">
                                        <p:cTn id="29" dur="500" fill="hold"/>
                                        <p:tgtEl>
                                          <p:spTgt spid="26"/>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additive="base">
                                        <p:cTn id="32" dur="500" fill="hold"/>
                                        <p:tgtEl>
                                          <p:spTgt spid="28"/>
                                        </p:tgtEl>
                                        <p:attrNameLst>
                                          <p:attrName>ppt_x</p:attrName>
                                        </p:attrNameLst>
                                      </p:cBhvr>
                                      <p:tavLst>
                                        <p:tav tm="0">
                                          <p:val>
                                            <p:strVal val="#ppt_x"/>
                                          </p:val>
                                        </p:tav>
                                        <p:tav tm="100000">
                                          <p:val>
                                            <p:strVal val="#ppt_x"/>
                                          </p:val>
                                        </p:tav>
                                      </p:tavLst>
                                    </p:anim>
                                    <p:anim calcmode="lin" valueType="num">
                                      <p:cBhvr additive="base">
                                        <p:cTn id="33"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6" grpId="0" animBg="1"/>
      <p:bldP spid="2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3</a:t>
            </a:r>
          </a:p>
        </p:txBody>
      </p:sp>
      <p:sp>
        <p:nvSpPr>
          <p:cNvPr id="3" name="Content Placeholder 2"/>
          <p:cNvSpPr>
            <a:spLocks noGrp="1"/>
          </p:cNvSpPr>
          <p:nvPr>
            <p:ph idx="1"/>
          </p:nvPr>
        </p:nvSpPr>
        <p:spPr>
          <a:xfrm>
            <a:off x="609600" y="990603"/>
            <a:ext cx="10972800" cy="5305422"/>
          </a:xfrm>
        </p:spPr>
        <p:txBody>
          <a:bodyPr>
            <a:normAutofit fontScale="77500" lnSpcReduction="20000"/>
          </a:bodyPr>
          <a:lstStyle/>
          <a:p>
            <a:pPr>
              <a:lnSpc>
                <a:spcPct val="120000"/>
              </a:lnSpc>
              <a:spcBef>
                <a:spcPts val="0"/>
              </a:spcBef>
            </a:pPr>
            <a:r>
              <a:rPr lang="en-US" sz="3700" dirty="0"/>
              <a:t>You are an admiral in Starfleet.</a:t>
            </a:r>
          </a:p>
          <a:p>
            <a:pPr>
              <a:lnSpc>
                <a:spcPct val="120000"/>
              </a:lnSpc>
              <a:spcBef>
                <a:spcPts val="0"/>
              </a:spcBef>
            </a:pPr>
            <a:r>
              <a:rPr lang="en-US" sz="3700" dirty="0"/>
              <a:t>Your new flagship needs a captain. You may choose any out of the ranks of captains throughout time. The captain must have never willingly cooperated with the Borg. Because of the long voyage, the captain must have no children to leave behind. The new captain must have a superior hairstyle.</a:t>
            </a:r>
          </a:p>
          <a:p>
            <a:pPr>
              <a:lnSpc>
                <a:spcPct val="120000"/>
              </a:lnSpc>
              <a:spcBef>
                <a:spcPts val="0"/>
              </a:spcBef>
            </a:pPr>
            <a:r>
              <a:rPr lang="en-US" sz="3700" dirty="0"/>
              <a:t>You need to choose a leader for your starship.</a:t>
            </a:r>
          </a:p>
          <a:p>
            <a:pPr>
              <a:lnSpc>
                <a:spcPct val="120000"/>
              </a:lnSpc>
              <a:spcBef>
                <a:spcPts val="0"/>
              </a:spcBef>
            </a:pPr>
            <a:r>
              <a:rPr lang="en-US" sz="3700" dirty="0"/>
              <a:t>Who captain should you choose?</a:t>
            </a:r>
          </a:p>
          <a:p>
            <a:pPr marL="0" indent="0">
              <a:lnSpc>
                <a:spcPct val="120000"/>
              </a:lnSpc>
              <a:spcBef>
                <a:spcPts val="0"/>
              </a:spcBef>
              <a:buNone/>
            </a:pPr>
            <a:endParaRPr lang="en-US" dirty="0"/>
          </a:p>
          <a:p>
            <a:pPr>
              <a:lnSpc>
                <a:spcPct val="120000"/>
              </a:lnSpc>
              <a:spcBef>
                <a:spcPts val="0"/>
              </a:spcBef>
            </a:pPr>
            <a:r>
              <a:rPr lang="en-US" dirty="0"/>
              <a:t>A. 	James T Kirk</a:t>
            </a:r>
          </a:p>
          <a:p>
            <a:pPr>
              <a:lnSpc>
                <a:spcPct val="120000"/>
              </a:lnSpc>
              <a:spcBef>
                <a:spcPts val="0"/>
              </a:spcBef>
            </a:pPr>
            <a:r>
              <a:rPr lang="en-US" dirty="0"/>
              <a:t>B. 	Jean-Luc Picard</a:t>
            </a:r>
          </a:p>
          <a:p>
            <a:pPr>
              <a:lnSpc>
                <a:spcPct val="120000"/>
              </a:lnSpc>
              <a:spcBef>
                <a:spcPts val="0"/>
              </a:spcBef>
            </a:pPr>
            <a:r>
              <a:rPr lang="en-US" dirty="0"/>
              <a:t>C. 	Benjamin </a:t>
            </a:r>
            <a:r>
              <a:rPr lang="en-US" dirty="0" err="1"/>
              <a:t>Sisko</a:t>
            </a:r>
            <a:endParaRPr lang="en-US" dirty="0"/>
          </a:p>
          <a:p>
            <a:pPr>
              <a:lnSpc>
                <a:spcPct val="120000"/>
              </a:lnSpc>
              <a:spcBef>
                <a:spcPts val="0"/>
              </a:spcBef>
            </a:pPr>
            <a:r>
              <a:rPr lang="en-US" dirty="0"/>
              <a:t>D. 	Kathryn </a:t>
            </a:r>
            <a:r>
              <a:rPr lang="en-US" dirty="0" err="1"/>
              <a:t>Janeway</a:t>
            </a:r>
            <a:endParaRPr lang="en-US" dirty="0"/>
          </a:p>
          <a:p>
            <a:pPr>
              <a:lnSpc>
                <a:spcPct val="120000"/>
              </a:lnSpc>
              <a:spcBef>
                <a:spcPts val="0"/>
              </a:spcBef>
            </a:pPr>
            <a:endParaRPr lang="en-US" dirty="0"/>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635963" y="6063143"/>
            <a:ext cx="4087390" cy="2538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p:nvPr/>
        </p:nvCxnSpPr>
        <p:spPr>
          <a:xfrm flipH="1">
            <a:off x="1638013" y="5041026"/>
            <a:ext cx="408739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59113" y="5693941"/>
            <a:ext cx="4030476"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3786924" y="5205911"/>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15724DA3-838E-4D0F-A823-36BD9C15EB2E}"/>
              </a:ext>
              <a:ext uri="{C183D7F6-B498-43B3-948B-1728B52AA6E4}">
                <adec:decorative xmlns:adec="http://schemas.microsoft.com/office/drawing/2017/decorative" val="1"/>
              </a:ext>
            </a:extLst>
          </p:cNvPr>
          <p:cNvCxnSpPr>
            <a:cxnSpLocks/>
          </p:cNvCxnSpPr>
          <p:nvPr/>
        </p:nvCxnSpPr>
        <p:spPr>
          <a:xfrm flipH="1">
            <a:off x="959371" y="2745781"/>
            <a:ext cx="6430780"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9C5E3890-AC07-41CC-BE8A-F5F1CD53B77B}"/>
              </a:ext>
              <a:ext uri="{C183D7F6-B498-43B3-948B-1728B52AA6E4}">
                <adec:decorative xmlns:adec="http://schemas.microsoft.com/office/drawing/2017/decorative" val="1"/>
              </a:ext>
            </a:extLst>
          </p:cNvPr>
          <p:cNvCxnSpPr>
            <a:cxnSpLocks/>
          </p:cNvCxnSpPr>
          <p:nvPr/>
        </p:nvCxnSpPr>
        <p:spPr>
          <a:xfrm flipH="1">
            <a:off x="4201490" y="3179111"/>
            <a:ext cx="3614949" cy="0"/>
          </a:xfrm>
          <a:prstGeom prst="line">
            <a:avLst/>
          </a:prstGeom>
          <a:ln w="38100">
            <a:solidFill>
              <a:schemeClr val="accent4"/>
            </a:solidFill>
          </a:ln>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2324BFCB-CA63-422D-AE63-3C4F3D0AEC62}"/>
              </a:ext>
              <a:ext uri="{C183D7F6-B498-43B3-948B-1728B52AA6E4}">
                <adec:decorative xmlns:adec="http://schemas.microsoft.com/office/drawing/2017/decorative" val="1"/>
              </a:ext>
            </a:extLst>
          </p:cNvPr>
          <p:cNvCxnSpPr>
            <a:cxnSpLocks/>
          </p:cNvCxnSpPr>
          <p:nvPr/>
        </p:nvCxnSpPr>
        <p:spPr>
          <a:xfrm flipH="1">
            <a:off x="3972393" y="3627516"/>
            <a:ext cx="3925070"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72430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80">
                                          <p:stCondLst>
                                            <p:cond delay="0"/>
                                          </p:stCondLst>
                                        </p:cTn>
                                        <p:tgtEl>
                                          <p:spTgt spid="17"/>
                                        </p:tgtEl>
                                      </p:cBhvr>
                                    </p:animEffect>
                                    <p:anim calcmode="lin" valueType="num">
                                      <p:cBhvr>
                                        <p:cTn id="26"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1" dur="26">
                                          <p:stCondLst>
                                            <p:cond delay="650"/>
                                          </p:stCondLst>
                                        </p:cTn>
                                        <p:tgtEl>
                                          <p:spTgt spid="17"/>
                                        </p:tgtEl>
                                      </p:cBhvr>
                                      <p:to x="100000" y="60000"/>
                                    </p:animScale>
                                    <p:animScale>
                                      <p:cBhvr>
                                        <p:cTn id="32" dur="166" decel="50000">
                                          <p:stCondLst>
                                            <p:cond delay="676"/>
                                          </p:stCondLst>
                                        </p:cTn>
                                        <p:tgtEl>
                                          <p:spTgt spid="17"/>
                                        </p:tgtEl>
                                      </p:cBhvr>
                                      <p:to x="100000" y="100000"/>
                                    </p:animScale>
                                    <p:animScale>
                                      <p:cBhvr>
                                        <p:cTn id="33" dur="26">
                                          <p:stCondLst>
                                            <p:cond delay="1312"/>
                                          </p:stCondLst>
                                        </p:cTn>
                                        <p:tgtEl>
                                          <p:spTgt spid="17"/>
                                        </p:tgtEl>
                                      </p:cBhvr>
                                      <p:to x="100000" y="80000"/>
                                    </p:animScale>
                                    <p:animScale>
                                      <p:cBhvr>
                                        <p:cTn id="34" dur="166" decel="50000">
                                          <p:stCondLst>
                                            <p:cond delay="1338"/>
                                          </p:stCondLst>
                                        </p:cTn>
                                        <p:tgtEl>
                                          <p:spTgt spid="17"/>
                                        </p:tgtEl>
                                      </p:cBhvr>
                                      <p:to x="100000" y="100000"/>
                                    </p:animScale>
                                    <p:animScale>
                                      <p:cBhvr>
                                        <p:cTn id="35" dur="26">
                                          <p:stCondLst>
                                            <p:cond delay="1642"/>
                                          </p:stCondLst>
                                        </p:cTn>
                                        <p:tgtEl>
                                          <p:spTgt spid="17"/>
                                        </p:tgtEl>
                                      </p:cBhvr>
                                      <p:to x="100000" y="90000"/>
                                    </p:animScale>
                                    <p:animScale>
                                      <p:cBhvr>
                                        <p:cTn id="36" dur="166" decel="50000">
                                          <p:stCondLst>
                                            <p:cond delay="1668"/>
                                          </p:stCondLst>
                                        </p:cTn>
                                        <p:tgtEl>
                                          <p:spTgt spid="17"/>
                                        </p:tgtEl>
                                      </p:cBhvr>
                                      <p:to x="100000" y="100000"/>
                                    </p:animScale>
                                    <p:animScale>
                                      <p:cBhvr>
                                        <p:cTn id="37" dur="26">
                                          <p:stCondLst>
                                            <p:cond delay="1808"/>
                                          </p:stCondLst>
                                        </p:cTn>
                                        <p:tgtEl>
                                          <p:spTgt spid="17"/>
                                        </p:tgtEl>
                                      </p:cBhvr>
                                      <p:to x="100000" y="95000"/>
                                    </p:animScale>
                                    <p:animScale>
                                      <p:cBhvr>
                                        <p:cTn id="38"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Certified Technology Professionals</a:t>
            </a:r>
          </a:p>
        </p:txBody>
      </p:sp>
      <p:sp>
        <p:nvSpPr>
          <p:cNvPr id="3" name="Content Placeholder 2"/>
          <p:cNvSpPr>
            <a:spLocks noGrp="1"/>
          </p:cNvSpPr>
          <p:nvPr>
            <p:ph idx="1"/>
          </p:nvPr>
        </p:nvSpPr>
        <p:spPr>
          <a:xfrm>
            <a:off x="609599" y="990603"/>
            <a:ext cx="11332029" cy="5867397"/>
          </a:xfrm>
        </p:spPr>
        <p:txBody>
          <a:bodyPr>
            <a:normAutofit/>
          </a:bodyPr>
          <a:lstStyle/>
          <a:p>
            <a:r>
              <a:rPr lang="en-US" sz="3200" dirty="0"/>
              <a:t>Certified employees are </a:t>
            </a:r>
            <a:r>
              <a:rPr lang="en-US" sz="3200" b="1" dirty="0"/>
              <a:t>17% more productive</a:t>
            </a:r>
            <a:r>
              <a:rPr lang="en-US" sz="3200" dirty="0"/>
              <a:t>.</a:t>
            </a:r>
          </a:p>
          <a:p>
            <a:r>
              <a:rPr lang="en-US" sz="3200" dirty="0"/>
              <a:t>Certified </a:t>
            </a:r>
            <a:r>
              <a:rPr lang="en-US" sz="3200" b="1" dirty="0"/>
              <a:t>reduce unplanned downtime </a:t>
            </a:r>
            <a:r>
              <a:rPr lang="en-US" sz="3200" dirty="0"/>
              <a:t>by 56%.</a:t>
            </a:r>
          </a:p>
          <a:p>
            <a:r>
              <a:rPr lang="en-US" sz="3200" dirty="0"/>
              <a:t>Certified employees are generally more satisfied with their jobs and </a:t>
            </a:r>
            <a:r>
              <a:rPr lang="en-US" sz="3200" b="1" dirty="0"/>
              <a:t>enjoy tenures that are 15% longer </a:t>
            </a:r>
            <a:r>
              <a:rPr lang="en-US" sz="3200" dirty="0"/>
              <a:t>than uncertified.</a:t>
            </a:r>
          </a:p>
          <a:p>
            <a:r>
              <a:rPr lang="en-US" sz="3200" dirty="0"/>
              <a:t>60% of employers use certs to </a:t>
            </a:r>
            <a:r>
              <a:rPr lang="en-US" sz="3200" b="1" dirty="0"/>
              <a:t>confirm</a:t>
            </a:r>
            <a:r>
              <a:rPr lang="en-US" sz="3200" dirty="0"/>
              <a:t> expertise.</a:t>
            </a:r>
          </a:p>
          <a:p>
            <a:r>
              <a:rPr lang="en-US" sz="3200" dirty="0"/>
              <a:t>Certified IT Pros get </a:t>
            </a:r>
            <a:r>
              <a:rPr lang="en-US" sz="3200" b="1" dirty="0"/>
              <a:t>promoted 50% faster </a:t>
            </a:r>
            <a:r>
              <a:rPr lang="en-US" sz="3200" dirty="0"/>
              <a:t>than non-certified.</a:t>
            </a:r>
          </a:p>
          <a:p>
            <a:pPr marL="0" indent="0">
              <a:buNone/>
            </a:pPr>
            <a:endParaRPr lang="en-US" dirty="0"/>
          </a:p>
          <a:p>
            <a:pPr marL="0" indent="0">
              <a:buNone/>
            </a:pPr>
            <a:br>
              <a:rPr lang="en-US" sz="1600" dirty="0"/>
            </a:br>
            <a:r>
              <a:rPr lang="en-US" sz="1000" dirty="0"/>
              <a:t>Microsoft Learning White Paper </a:t>
            </a:r>
            <a:r>
              <a:rPr lang="en-US" sz="1000" dirty="0">
                <a:hlinkClick r:id="rId3"/>
              </a:rPr>
              <a:t>http://download.microsoft.com/download/9/4/B/94B5442E-0494-4B42-A5DC-8742E4254B09/BVW-Microsoft-US40548315.pdf</a:t>
            </a:r>
            <a:endParaRPr lang="en-US" sz="1000" dirty="0"/>
          </a:p>
          <a:p>
            <a:pPr marL="0" indent="0">
              <a:buNone/>
            </a:pPr>
            <a:r>
              <a:rPr lang="en-US" sz="1000" dirty="0"/>
              <a:t>CompTIA HR Perception of IT Training and Certification Study: 2015</a:t>
            </a:r>
            <a:br>
              <a:rPr lang="en-US" sz="1000" dirty="0"/>
            </a:br>
            <a:r>
              <a:rPr lang="en-US" sz="1000" dirty="0">
                <a:hlinkClick r:id="rId4"/>
              </a:rPr>
              <a:t>https://certification.comptia.org/docs/default-source/downloadablefiles/hr-perceptions-of-it-training-and-certification.pdf</a:t>
            </a:r>
            <a:endParaRPr lang="en-US" sz="1000" dirty="0"/>
          </a:p>
          <a:p>
            <a:pPr marL="0" indent="0">
              <a:buNone/>
            </a:pPr>
            <a:r>
              <a:rPr lang="en-US" sz="1000" dirty="0"/>
              <a:t>MICROSOFT CERTIFICATIONS DATA SHEET Ten reasons to earn a Microsoft Certification </a:t>
            </a:r>
            <a:r>
              <a:rPr lang="en-US" sz="1000" dirty="0">
                <a:hlinkClick r:id="rId5"/>
              </a:rPr>
              <a:t>https://query.prod.cms.rt.microsoft.com/cms/api/am/binary/RE4FRd2</a:t>
            </a:r>
            <a:endParaRPr lang="en-US" sz="1000" dirty="0"/>
          </a:p>
          <a:p>
            <a:pPr marL="0" indent="0">
              <a:buNone/>
            </a:pPr>
            <a:endParaRPr lang="en-US" sz="1000" dirty="0"/>
          </a:p>
          <a:p>
            <a:pPr marL="0" indent="0">
              <a:buNone/>
            </a:pPr>
            <a:endParaRPr lang="en-US" sz="1600" dirty="0"/>
          </a:p>
          <a:p>
            <a:endParaRPr lang="en-US" dirty="0"/>
          </a:p>
        </p:txBody>
      </p:sp>
    </p:spTree>
    <p:extLst>
      <p:ext uri="{BB962C8B-B14F-4D97-AF65-F5344CB8AC3E}">
        <p14:creationId xmlns:p14="http://schemas.microsoft.com/office/powerpoint/2010/main" val="32337733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002178"/>
            <a:ext cx="10972800" cy="4876801"/>
          </a:xfrm>
        </p:spPr>
        <p:txBody>
          <a:bodyPr>
            <a:normAutofit fontScale="85000" lnSpcReduction="10000"/>
          </a:bodyPr>
          <a:lstStyle/>
          <a:p>
            <a:pPr>
              <a:lnSpc>
                <a:spcPct val="120000"/>
              </a:lnSpc>
              <a:spcBef>
                <a:spcPts val="0"/>
              </a:spcBef>
            </a:pPr>
            <a:r>
              <a:rPr lang="en-US" sz="3200" dirty="0"/>
              <a:t>You are the reel operator of a local cinema.</a:t>
            </a:r>
          </a:p>
          <a:p>
            <a:pPr>
              <a:lnSpc>
                <a:spcPct val="120000"/>
              </a:lnSpc>
              <a:spcBef>
                <a:spcPts val="0"/>
              </a:spcBef>
            </a:pPr>
            <a:r>
              <a:rPr lang="en-US" sz="3200" dirty="0"/>
              <a:t>You must prepare a private showing of a film for a corporate event. The film must be a science fiction film featuring both alien(s) and android(s). You must not choose a film that features any raccoon(s). </a:t>
            </a:r>
          </a:p>
          <a:p>
            <a:pPr>
              <a:lnSpc>
                <a:spcPct val="120000"/>
              </a:lnSpc>
              <a:spcBef>
                <a:spcPts val="0"/>
              </a:spcBef>
            </a:pPr>
            <a:r>
              <a:rPr lang="en-US" sz="3200" dirty="0"/>
              <a:t>You need to choose a film for the screening.</a:t>
            </a:r>
          </a:p>
          <a:p>
            <a:pPr>
              <a:lnSpc>
                <a:spcPct val="120000"/>
              </a:lnSpc>
              <a:spcBef>
                <a:spcPts val="0"/>
              </a:spcBef>
            </a:pPr>
            <a:r>
              <a:rPr lang="en-US" sz="3200" dirty="0"/>
              <a:t>Which film should you screen?</a:t>
            </a:r>
            <a:br>
              <a:rPr lang="en-US" dirty="0"/>
            </a:br>
            <a:endParaRPr lang="en-US" dirty="0"/>
          </a:p>
          <a:p>
            <a:pPr>
              <a:lnSpc>
                <a:spcPct val="120000"/>
              </a:lnSpc>
              <a:spcBef>
                <a:spcPts val="0"/>
              </a:spcBef>
            </a:pPr>
            <a:r>
              <a:rPr lang="en-US" dirty="0"/>
              <a:t>A. 	Guardians of the Galaxy Vol 2</a:t>
            </a:r>
          </a:p>
          <a:p>
            <a:pPr>
              <a:lnSpc>
                <a:spcPct val="120000"/>
              </a:lnSpc>
              <a:spcBef>
                <a:spcPts val="0"/>
              </a:spcBef>
            </a:pPr>
            <a:r>
              <a:rPr lang="en-US" dirty="0"/>
              <a:t>B. 	Blade Runner</a:t>
            </a:r>
          </a:p>
          <a:p>
            <a:pPr>
              <a:lnSpc>
                <a:spcPct val="120000"/>
              </a:lnSpc>
              <a:spcBef>
                <a:spcPts val="0"/>
              </a:spcBef>
            </a:pPr>
            <a:r>
              <a:rPr lang="en-US" dirty="0"/>
              <a:t>C. 	Interstellar</a:t>
            </a:r>
          </a:p>
          <a:p>
            <a:pPr>
              <a:lnSpc>
                <a:spcPct val="120000"/>
              </a:lnSpc>
              <a:spcBef>
                <a:spcPts val="0"/>
              </a:spcBef>
            </a:pPr>
            <a:r>
              <a:rPr lang="en-US" dirty="0"/>
              <a:t>D. 	Aliens</a:t>
            </a:r>
          </a:p>
          <a:p>
            <a:pPr>
              <a:lnSpc>
                <a:spcPct val="120000"/>
              </a:lnSpc>
              <a:spcBef>
                <a:spcPts val="0"/>
              </a:spcBef>
            </a:pPr>
            <a:endParaRPr lang="en-US" dirty="0"/>
          </a:p>
        </p:txBody>
      </p: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891171" y="2783169"/>
            <a:ext cx="1601085" cy="0"/>
          </a:xfrm>
          <a:prstGeom prst="line">
            <a:avLst/>
          </a:prstGeom>
          <a:ln w="38100"/>
        </p:spPr>
        <p:style>
          <a:lnRef idx="1">
            <a:schemeClr val="accent2"/>
          </a:lnRef>
          <a:fillRef idx="0">
            <a:schemeClr val="accent2"/>
          </a:fillRef>
          <a:effectRef idx="0">
            <a:schemeClr val="accent2"/>
          </a:effectRef>
          <a:fontRef idx="minor">
            <a:schemeClr val="tx1"/>
          </a:fontRef>
        </p:style>
      </p:cxnSp>
      <p:sp>
        <p:nvSpPr>
          <p:cNvPr id="2" name="Title 1"/>
          <p:cNvSpPr>
            <a:spLocks noGrp="1"/>
          </p:cNvSpPr>
          <p:nvPr>
            <p:ph type="title"/>
          </p:nvPr>
        </p:nvSpPr>
        <p:spPr/>
        <p:txBody>
          <a:bodyPr/>
          <a:lstStyle/>
          <a:p>
            <a:r>
              <a:rPr lang="en-US" dirty="0"/>
              <a:t>Question 4</a:t>
            </a:r>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591140" y="5122238"/>
            <a:ext cx="2435469" cy="2460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555892" y="4376597"/>
            <a:ext cx="4648138"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p:nvPr/>
        </p:nvCxnSpPr>
        <p:spPr>
          <a:xfrm flipH="1" flipV="1">
            <a:off x="1591140" y="4752107"/>
            <a:ext cx="2435470" cy="2460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9016677" y="2326308"/>
            <a:ext cx="1122744"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9612774" y="2783169"/>
            <a:ext cx="1579945"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2808876" y="5405238"/>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23D959C-77DC-4316-92E8-FB5A2A61909F}"/>
              </a:ext>
              <a:ext uri="{C183D7F6-B498-43B3-948B-1728B52AA6E4}">
                <adec:decorative xmlns:adec="http://schemas.microsoft.com/office/drawing/2017/decorative" val="1"/>
              </a:ext>
            </a:extLst>
          </p:cNvPr>
          <p:cNvCxnSpPr/>
          <p:nvPr/>
        </p:nvCxnSpPr>
        <p:spPr>
          <a:xfrm flipH="1" flipV="1">
            <a:off x="1591140" y="5219756"/>
            <a:ext cx="2435470" cy="2460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3257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6"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down)">
                                      <p:cBhvr>
                                        <p:cTn id="27" dur="580">
                                          <p:stCondLst>
                                            <p:cond delay="0"/>
                                          </p:stCondLst>
                                        </p:cTn>
                                        <p:tgtEl>
                                          <p:spTgt spid="17"/>
                                        </p:tgtEl>
                                      </p:cBhvr>
                                    </p:animEffect>
                                    <p:anim calcmode="lin" valueType="num">
                                      <p:cBhvr>
                                        <p:cTn id="28" dur="1822" tmFilter="0,0; 0.14,0.36; 0.43,0.73; 0.71,0.91; 1.0,1.0">
                                          <p:stCondLst>
                                            <p:cond delay="0"/>
                                          </p:stCondLst>
                                        </p:cTn>
                                        <p:tgtEl>
                                          <p:spTgt spid="17"/>
                                        </p:tgtEl>
                                        <p:attrNameLst>
                                          <p:attrName>ppt_x</p:attrName>
                                        </p:attrNameLst>
                                      </p:cBhvr>
                                      <p:tavLst>
                                        <p:tav tm="0">
                                          <p:val>
                                            <p:strVal val="#ppt_x-0.25"/>
                                          </p:val>
                                        </p:tav>
                                        <p:tav tm="100000">
                                          <p:val>
                                            <p:strVal val="#ppt_x"/>
                                          </p:val>
                                        </p:tav>
                                      </p:tavLst>
                                    </p:anim>
                                    <p:anim calcmode="lin" valueType="num">
                                      <p:cBhvr>
                                        <p:cTn id="29" dur="664" tmFilter="0.0,0.0; 0.25,0.07; 0.50,0.2; 0.75,0.467; 1.0,1.0">
                                          <p:stCondLst>
                                            <p:cond delay="0"/>
                                          </p:stCondLst>
                                        </p:cTn>
                                        <p:tgtEl>
                                          <p:spTgt spid="17"/>
                                        </p:tgtEl>
                                        <p:attrNameLst>
                                          <p:attrName>ppt_y</p:attrName>
                                        </p:attrNameLst>
                                      </p:cBhvr>
                                      <p:tavLst>
                                        <p:tav tm="0" fmla="#ppt_y-sin(pi*$)/3">
                                          <p:val>
                                            <p:fltVal val="0.5"/>
                                          </p:val>
                                        </p:tav>
                                        <p:tav tm="100000">
                                          <p:val>
                                            <p:fltVal val="1"/>
                                          </p:val>
                                        </p:tav>
                                      </p:tavLst>
                                    </p:anim>
                                    <p:anim calcmode="lin" valueType="num">
                                      <p:cBhvr>
                                        <p:cTn id="30" dur="664" tmFilter="0, 0; 0.125,0.2665; 0.25,0.4; 0.375,0.465; 0.5,0.5;  0.625,0.535; 0.75,0.6; 0.875,0.7335; 1,1">
                                          <p:stCondLst>
                                            <p:cond delay="664"/>
                                          </p:stCondLst>
                                        </p:cTn>
                                        <p:tgtEl>
                                          <p:spTgt spid="17"/>
                                        </p:tgtEl>
                                        <p:attrNameLst>
                                          <p:attrName>ppt_y</p:attrName>
                                        </p:attrNameLst>
                                      </p:cBhvr>
                                      <p:tavLst>
                                        <p:tav tm="0" fmla="#ppt_y-sin(pi*$)/9">
                                          <p:val>
                                            <p:fltVal val="0"/>
                                          </p:val>
                                        </p:tav>
                                        <p:tav tm="100000">
                                          <p:val>
                                            <p:fltVal val="1"/>
                                          </p:val>
                                        </p:tav>
                                      </p:tavLst>
                                    </p:anim>
                                    <p:anim calcmode="lin" valueType="num">
                                      <p:cBhvr>
                                        <p:cTn id="31" dur="332" tmFilter="0, 0; 0.125,0.2665; 0.25,0.4; 0.375,0.465; 0.5,0.5;  0.625,0.535; 0.75,0.6; 0.875,0.7335; 1,1">
                                          <p:stCondLst>
                                            <p:cond delay="1324"/>
                                          </p:stCondLst>
                                        </p:cTn>
                                        <p:tgtEl>
                                          <p:spTgt spid="17"/>
                                        </p:tgtEl>
                                        <p:attrNameLst>
                                          <p:attrName>ppt_y</p:attrName>
                                        </p:attrNameLst>
                                      </p:cBhvr>
                                      <p:tavLst>
                                        <p:tav tm="0" fmla="#ppt_y-sin(pi*$)/27">
                                          <p:val>
                                            <p:fltVal val="0"/>
                                          </p:val>
                                        </p:tav>
                                        <p:tav tm="100000">
                                          <p:val>
                                            <p:fltVal val="1"/>
                                          </p:val>
                                        </p:tav>
                                      </p:tavLst>
                                    </p:anim>
                                    <p:anim calcmode="lin" valueType="num">
                                      <p:cBhvr>
                                        <p:cTn id="32" dur="164" tmFilter="0, 0; 0.125,0.2665; 0.25,0.4; 0.375,0.465; 0.5,0.5;  0.625,0.535; 0.75,0.6; 0.875,0.7335; 1,1">
                                          <p:stCondLst>
                                            <p:cond delay="1656"/>
                                          </p:stCondLst>
                                        </p:cTn>
                                        <p:tgtEl>
                                          <p:spTgt spid="17"/>
                                        </p:tgtEl>
                                        <p:attrNameLst>
                                          <p:attrName>ppt_y</p:attrName>
                                        </p:attrNameLst>
                                      </p:cBhvr>
                                      <p:tavLst>
                                        <p:tav tm="0" fmla="#ppt_y-sin(pi*$)/81">
                                          <p:val>
                                            <p:fltVal val="0"/>
                                          </p:val>
                                        </p:tav>
                                        <p:tav tm="100000">
                                          <p:val>
                                            <p:fltVal val="1"/>
                                          </p:val>
                                        </p:tav>
                                      </p:tavLst>
                                    </p:anim>
                                    <p:animScale>
                                      <p:cBhvr>
                                        <p:cTn id="33" dur="26">
                                          <p:stCondLst>
                                            <p:cond delay="650"/>
                                          </p:stCondLst>
                                        </p:cTn>
                                        <p:tgtEl>
                                          <p:spTgt spid="17"/>
                                        </p:tgtEl>
                                      </p:cBhvr>
                                      <p:to x="100000" y="60000"/>
                                    </p:animScale>
                                    <p:animScale>
                                      <p:cBhvr>
                                        <p:cTn id="34" dur="166" decel="50000">
                                          <p:stCondLst>
                                            <p:cond delay="676"/>
                                          </p:stCondLst>
                                        </p:cTn>
                                        <p:tgtEl>
                                          <p:spTgt spid="17"/>
                                        </p:tgtEl>
                                      </p:cBhvr>
                                      <p:to x="100000" y="100000"/>
                                    </p:animScale>
                                    <p:animScale>
                                      <p:cBhvr>
                                        <p:cTn id="35" dur="26">
                                          <p:stCondLst>
                                            <p:cond delay="1312"/>
                                          </p:stCondLst>
                                        </p:cTn>
                                        <p:tgtEl>
                                          <p:spTgt spid="17"/>
                                        </p:tgtEl>
                                      </p:cBhvr>
                                      <p:to x="100000" y="80000"/>
                                    </p:animScale>
                                    <p:animScale>
                                      <p:cBhvr>
                                        <p:cTn id="36" dur="166" decel="50000">
                                          <p:stCondLst>
                                            <p:cond delay="1338"/>
                                          </p:stCondLst>
                                        </p:cTn>
                                        <p:tgtEl>
                                          <p:spTgt spid="17"/>
                                        </p:tgtEl>
                                      </p:cBhvr>
                                      <p:to x="100000" y="100000"/>
                                    </p:animScale>
                                    <p:animScale>
                                      <p:cBhvr>
                                        <p:cTn id="37" dur="26">
                                          <p:stCondLst>
                                            <p:cond delay="1642"/>
                                          </p:stCondLst>
                                        </p:cTn>
                                        <p:tgtEl>
                                          <p:spTgt spid="17"/>
                                        </p:tgtEl>
                                      </p:cBhvr>
                                      <p:to x="100000" y="90000"/>
                                    </p:animScale>
                                    <p:animScale>
                                      <p:cBhvr>
                                        <p:cTn id="38" dur="166" decel="50000">
                                          <p:stCondLst>
                                            <p:cond delay="1668"/>
                                          </p:stCondLst>
                                        </p:cTn>
                                        <p:tgtEl>
                                          <p:spTgt spid="17"/>
                                        </p:tgtEl>
                                      </p:cBhvr>
                                      <p:to x="100000" y="100000"/>
                                    </p:animScale>
                                    <p:animScale>
                                      <p:cBhvr>
                                        <p:cTn id="39" dur="26">
                                          <p:stCondLst>
                                            <p:cond delay="1808"/>
                                          </p:stCondLst>
                                        </p:cTn>
                                        <p:tgtEl>
                                          <p:spTgt spid="17"/>
                                        </p:tgtEl>
                                      </p:cBhvr>
                                      <p:to x="100000" y="95000"/>
                                    </p:animScale>
                                    <p:animScale>
                                      <p:cBhvr>
                                        <p:cTn id="40" dur="166" decel="50000">
                                          <p:stCondLst>
                                            <p:cond delay="1834"/>
                                          </p:stCondLst>
                                        </p:cTn>
                                        <p:tgtEl>
                                          <p:spTgt spid="1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dirty="0"/>
              <a:t>Question 5</a:t>
            </a:r>
          </a:p>
        </p:txBody>
      </p:sp>
      <p:sp>
        <p:nvSpPr>
          <p:cNvPr id="3" name="Content Placeholder 2"/>
          <p:cNvSpPr>
            <a:spLocks noGrp="1"/>
          </p:cNvSpPr>
          <p:nvPr>
            <p:ph idx="1"/>
          </p:nvPr>
        </p:nvSpPr>
        <p:spPr/>
        <p:txBody>
          <a:bodyPr>
            <a:normAutofit fontScale="92500" lnSpcReduction="20000"/>
          </a:bodyPr>
          <a:lstStyle/>
          <a:p>
            <a:pPr>
              <a:lnSpc>
                <a:spcPct val="110000"/>
              </a:lnSpc>
              <a:spcBef>
                <a:spcPts val="0"/>
              </a:spcBef>
            </a:pPr>
            <a:r>
              <a:rPr lang="en-US" sz="3200" dirty="0"/>
              <a:t>You are an astronaut looking to land on a planet in this solar system.</a:t>
            </a:r>
          </a:p>
          <a:p>
            <a:pPr>
              <a:lnSpc>
                <a:spcPct val="110000"/>
              </a:lnSpc>
              <a:spcBef>
                <a:spcPts val="0"/>
              </a:spcBef>
            </a:pPr>
            <a:r>
              <a:rPr lang="en-US" sz="3200" dirty="0"/>
              <a:t>Your new space base requires a solid surface. Your space base is equipped with a moon roof.</a:t>
            </a:r>
          </a:p>
          <a:p>
            <a:pPr>
              <a:lnSpc>
                <a:spcPct val="110000"/>
              </a:lnSpc>
              <a:spcBef>
                <a:spcPts val="0"/>
              </a:spcBef>
            </a:pPr>
            <a:r>
              <a:rPr lang="en-US" sz="3200" dirty="0"/>
              <a:t>You need to choose a location for your new space base.</a:t>
            </a:r>
          </a:p>
          <a:p>
            <a:pPr>
              <a:lnSpc>
                <a:spcPct val="110000"/>
              </a:lnSpc>
              <a:spcBef>
                <a:spcPts val="0"/>
              </a:spcBef>
            </a:pPr>
            <a:r>
              <a:rPr lang="en-US" sz="3200" dirty="0"/>
              <a:t>Which planet should you choose?</a:t>
            </a:r>
          </a:p>
          <a:p>
            <a:pPr marL="0" indent="0">
              <a:lnSpc>
                <a:spcPct val="110000"/>
              </a:lnSpc>
              <a:spcBef>
                <a:spcPts val="0"/>
              </a:spcBef>
              <a:buNone/>
            </a:pPr>
            <a:endParaRPr lang="en-US" sz="3200" u="sng" dirty="0"/>
          </a:p>
          <a:p>
            <a:pPr>
              <a:lnSpc>
                <a:spcPct val="110000"/>
              </a:lnSpc>
              <a:spcBef>
                <a:spcPts val="0"/>
              </a:spcBef>
            </a:pPr>
            <a:r>
              <a:rPr lang="en-US" sz="3200" dirty="0"/>
              <a:t>A. 	Jupiter</a:t>
            </a:r>
          </a:p>
          <a:p>
            <a:pPr>
              <a:lnSpc>
                <a:spcPct val="110000"/>
              </a:lnSpc>
              <a:spcBef>
                <a:spcPts val="0"/>
              </a:spcBef>
            </a:pPr>
            <a:r>
              <a:rPr lang="en-US" sz="3200" dirty="0"/>
              <a:t>B. 	Venus</a:t>
            </a:r>
          </a:p>
          <a:p>
            <a:pPr>
              <a:lnSpc>
                <a:spcPct val="110000"/>
              </a:lnSpc>
              <a:spcBef>
                <a:spcPts val="0"/>
              </a:spcBef>
            </a:pPr>
            <a:r>
              <a:rPr lang="en-US" sz="3200" dirty="0"/>
              <a:t>C. 	Pluto</a:t>
            </a:r>
          </a:p>
          <a:p>
            <a:pPr>
              <a:lnSpc>
                <a:spcPct val="110000"/>
              </a:lnSpc>
              <a:spcBef>
                <a:spcPts val="0"/>
              </a:spcBef>
            </a:pPr>
            <a:r>
              <a:rPr lang="en-US" sz="3200" dirty="0"/>
              <a:t>D. 	Mars</a:t>
            </a:r>
          </a:p>
          <a:p>
            <a:pPr>
              <a:lnSpc>
                <a:spcPct val="110000"/>
              </a:lnSpc>
              <a:spcBef>
                <a:spcPts val="0"/>
              </a:spcBef>
            </a:pPr>
            <a:endParaRPr lang="en-US" sz="3200" dirty="0"/>
          </a:p>
        </p:txBody>
      </p:sp>
      <p:cxnSp>
        <p:nvCxnSpPr>
          <p:cNvPr id="5" name="Straight Connector 4">
            <a:extLst>
              <a:ext uri="{C183D7F6-B498-43B3-948B-1728B52AA6E4}">
                <adec:decorative xmlns:adec="http://schemas.microsoft.com/office/drawing/2017/decorative" val="1"/>
              </a:ext>
            </a:extLst>
          </p:cNvPr>
          <p:cNvCxnSpPr>
            <a:cxnSpLocks/>
          </p:cNvCxnSpPr>
          <p:nvPr/>
        </p:nvCxnSpPr>
        <p:spPr>
          <a:xfrm flipH="1">
            <a:off x="1629104" y="4105260"/>
            <a:ext cx="1095046"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a:cxnSpLocks/>
          </p:cNvCxnSpPr>
          <p:nvPr/>
        </p:nvCxnSpPr>
        <p:spPr>
          <a:xfrm flipH="1">
            <a:off x="1629104" y="4928130"/>
            <a:ext cx="1145846"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a:cxnSpLocks/>
          </p:cNvCxnSpPr>
          <p:nvPr/>
        </p:nvCxnSpPr>
        <p:spPr>
          <a:xfrm flipH="1">
            <a:off x="1629104" y="4536982"/>
            <a:ext cx="1145846"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4606725" y="2214689"/>
            <a:ext cx="3955327"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4784646" y="2607578"/>
            <a:ext cx="2022355"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7106856" y="1375918"/>
            <a:ext cx="1909823"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7" name="Arrow: Right 16" descr="The correct answer arrow"/>
          <p:cNvSpPr/>
          <p:nvPr/>
        </p:nvSpPr>
        <p:spPr>
          <a:xfrm rot="10800000">
            <a:off x="2790624" y="5187663"/>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7354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a:bodyPr>
          <a:lstStyle/>
          <a:p>
            <a:pPr>
              <a:lnSpc>
                <a:spcPct val="120000"/>
              </a:lnSpc>
              <a:spcBef>
                <a:spcPts val="0"/>
              </a:spcBef>
            </a:pPr>
            <a:r>
              <a:rPr lang="en-US" dirty="0"/>
              <a:t>You are the athletic director of a university. </a:t>
            </a:r>
          </a:p>
          <a:p>
            <a:pPr>
              <a:lnSpc>
                <a:spcPct val="120000"/>
              </a:lnSpc>
              <a:spcBef>
                <a:spcPts val="0"/>
              </a:spcBef>
            </a:pPr>
            <a:r>
              <a:rPr lang="en-US" dirty="0"/>
              <a:t>The dean has instructed you to grow the athletic program. You must choose a new varsity sport that uses spherical balls. The sport must be able to sell tickets in the university’s outdoor grass turf venue to anyone.</a:t>
            </a:r>
          </a:p>
          <a:p>
            <a:pPr>
              <a:lnSpc>
                <a:spcPct val="120000"/>
              </a:lnSpc>
              <a:spcBef>
                <a:spcPts val="0"/>
              </a:spcBef>
            </a:pPr>
            <a:r>
              <a:rPr lang="en-US" dirty="0"/>
              <a:t>You need to choose a new sport program. </a:t>
            </a:r>
          </a:p>
          <a:p>
            <a:pPr>
              <a:lnSpc>
                <a:spcPct val="120000"/>
              </a:lnSpc>
              <a:spcBef>
                <a:spcPts val="0"/>
              </a:spcBef>
            </a:pPr>
            <a:r>
              <a:rPr lang="en-US" dirty="0"/>
              <a:t>What sport should you choose?</a:t>
            </a:r>
          </a:p>
          <a:p>
            <a:pPr>
              <a:lnSpc>
                <a:spcPct val="120000"/>
              </a:lnSpc>
              <a:spcBef>
                <a:spcPts val="0"/>
              </a:spcBef>
            </a:pPr>
            <a:r>
              <a:rPr lang="en-US" dirty="0"/>
              <a:t>A. 	Basketball</a:t>
            </a:r>
          </a:p>
          <a:p>
            <a:pPr>
              <a:lnSpc>
                <a:spcPct val="120000"/>
              </a:lnSpc>
              <a:spcBef>
                <a:spcPts val="0"/>
              </a:spcBef>
            </a:pPr>
            <a:r>
              <a:rPr lang="en-US" dirty="0"/>
              <a:t>B. 	Baseball</a:t>
            </a:r>
          </a:p>
          <a:p>
            <a:pPr>
              <a:lnSpc>
                <a:spcPct val="120000"/>
              </a:lnSpc>
              <a:spcBef>
                <a:spcPts val="0"/>
              </a:spcBef>
            </a:pPr>
            <a:r>
              <a:rPr lang="en-US" dirty="0"/>
              <a:t>C. 	American Football</a:t>
            </a:r>
          </a:p>
          <a:p>
            <a:pPr>
              <a:lnSpc>
                <a:spcPct val="120000"/>
              </a:lnSpc>
              <a:spcBef>
                <a:spcPts val="0"/>
              </a:spcBef>
            </a:pPr>
            <a:r>
              <a:rPr lang="en-US" dirty="0"/>
              <a:t>D. 	Quidditch</a:t>
            </a:r>
          </a:p>
          <a:p>
            <a:pPr>
              <a:lnSpc>
                <a:spcPct val="120000"/>
              </a:lnSpc>
              <a:spcBef>
                <a:spcPts val="0"/>
              </a:spcBef>
            </a:pPr>
            <a:endParaRPr lang="en-US" dirty="0"/>
          </a:p>
        </p:txBody>
      </p:sp>
      <p:sp>
        <p:nvSpPr>
          <p:cNvPr id="2" name="Title 1"/>
          <p:cNvSpPr>
            <a:spLocks noGrp="1"/>
          </p:cNvSpPr>
          <p:nvPr>
            <p:ph type="title"/>
          </p:nvPr>
        </p:nvSpPr>
        <p:spPr/>
        <p:txBody>
          <a:bodyPr/>
          <a:lstStyle/>
          <a:p>
            <a:r>
              <a:rPr lang="en-US" dirty="0"/>
              <a:t>Question 6</a:t>
            </a:r>
          </a:p>
        </p:txBody>
      </p:sp>
      <p:cxnSp>
        <p:nvCxnSpPr>
          <p:cNvPr id="5" name="Straight Connector 4">
            <a:extLst>
              <a:ext uri="{C183D7F6-B498-43B3-948B-1728B52AA6E4}">
                <adec:decorative xmlns:adec="http://schemas.microsoft.com/office/drawing/2017/decorative" val="1"/>
              </a:ext>
            </a:extLst>
          </p:cNvPr>
          <p:cNvCxnSpPr/>
          <p:nvPr/>
        </p:nvCxnSpPr>
        <p:spPr>
          <a:xfrm flipH="1" flipV="1">
            <a:off x="1524858" y="5089598"/>
            <a:ext cx="2435469" cy="2460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7" name="Straight Connector 6">
            <a:extLst>
              <a:ext uri="{C183D7F6-B498-43B3-948B-1728B52AA6E4}">
                <adec:decorative xmlns:adec="http://schemas.microsoft.com/office/drawing/2017/decorative" val="1"/>
              </a:ext>
            </a:extLst>
          </p:cNvPr>
          <p:cNvCxnSpPr/>
          <p:nvPr/>
        </p:nvCxnSpPr>
        <p:spPr>
          <a:xfrm flipH="1" flipV="1">
            <a:off x="1524859" y="4141251"/>
            <a:ext cx="2435470" cy="19006"/>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C183D7F6-B498-43B3-948B-1728B52AA6E4}">
                <adec:decorative xmlns:adec="http://schemas.microsoft.com/office/drawing/2017/decorative" val="1"/>
              </a:ext>
            </a:extLst>
          </p:cNvPr>
          <p:cNvCxnSpPr/>
          <p:nvPr/>
        </p:nvCxnSpPr>
        <p:spPr>
          <a:xfrm flipH="1" flipV="1">
            <a:off x="1524858" y="5527922"/>
            <a:ext cx="2435470" cy="2460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C183D7F6-B498-43B3-948B-1728B52AA6E4}">
                <adec:decorative xmlns:adec="http://schemas.microsoft.com/office/drawing/2017/decorative" val="1"/>
              </a:ext>
            </a:extLst>
          </p:cNvPr>
          <p:cNvCxnSpPr>
            <a:cxnSpLocks/>
          </p:cNvCxnSpPr>
          <p:nvPr/>
        </p:nvCxnSpPr>
        <p:spPr>
          <a:xfrm flipH="1">
            <a:off x="6203158" y="2382227"/>
            <a:ext cx="2224088" cy="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C183D7F6-B498-43B3-948B-1728B52AA6E4}">
                <adec:decorative xmlns:adec="http://schemas.microsoft.com/office/drawing/2017/decorative" val="1"/>
              </a:ext>
            </a:extLst>
          </p:cNvPr>
          <p:cNvCxnSpPr>
            <a:cxnSpLocks/>
          </p:cNvCxnSpPr>
          <p:nvPr/>
        </p:nvCxnSpPr>
        <p:spPr>
          <a:xfrm flipH="1">
            <a:off x="10340050" y="2867645"/>
            <a:ext cx="1115189" cy="0"/>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C183D7F6-B498-43B3-948B-1728B52AA6E4}">
                <adec:decorative xmlns:adec="http://schemas.microsoft.com/office/drawing/2017/decorative" val="1"/>
              </a:ext>
            </a:extLst>
          </p:cNvPr>
          <p:cNvCxnSpPr>
            <a:cxnSpLocks/>
          </p:cNvCxnSpPr>
          <p:nvPr/>
        </p:nvCxnSpPr>
        <p:spPr>
          <a:xfrm flipH="1">
            <a:off x="7465671" y="2867645"/>
            <a:ext cx="1446837" cy="0"/>
          </a:xfrm>
          <a:prstGeom prst="line">
            <a:avLst/>
          </a:prstGeom>
          <a:ln w="38100">
            <a:solidFill>
              <a:srgbClr val="FFC000"/>
            </a:solidFill>
          </a:ln>
        </p:spPr>
        <p:style>
          <a:lnRef idx="1">
            <a:schemeClr val="accent2"/>
          </a:lnRef>
          <a:fillRef idx="0">
            <a:schemeClr val="accent2"/>
          </a:fillRef>
          <a:effectRef idx="0">
            <a:schemeClr val="accent2"/>
          </a:effectRef>
          <a:fontRef idx="minor">
            <a:schemeClr val="tx1"/>
          </a:fontRef>
        </p:style>
      </p:cxnSp>
      <p:sp>
        <p:nvSpPr>
          <p:cNvPr id="18" name="Arrow: Right 17" descr="The correct answer arrow"/>
          <p:cNvSpPr/>
          <p:nvPr/>
        </p:nvSpPr>
        <p:spPr>
          <a:xfrm rot="10800000">
            <a:off x="3434618" y="4432186"/>
            <a:ext cx="1371600" cy="38548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9563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p:cTn id="25" dur="1000" fill="hold"/>
                                        <p:tgtEl>
                                          <p:spTgt spid="18"/>
                                        </p:tgtEl>
                                        <p:attrNameLst>
                                          <p:attrName>ppt_w</p:attrName>
                                        </p:attrNameLst>
                                      </p:cBhvr>
                                      <p:tavLst>
                                        <p:tav tm="0">
                                          <p:val>
                                            <p:fltVal val="0"/>
                                          </p:val>
                                        </p:tav>
                                        <p:tav tm="100000">
                                          <p:val>
                                            <p:strVal val="#ppt_w"/>
                                          </p:val>
                                        </p:tav>
                                      </p:tavLst>
                                    </p:anim>
                                    <p:anim calcmode="lin" valueType="num">
                                      <p:cBhvr>
                                        <p:cTn id="26" dur="1000" fill="hold"/>
                                        <p:tgtEl>
                                          <p:spTgt spid="18"/>
                                        </p:tgtEl>
                                        <p:attrNameLst>
                                          <p:attrName>ppt_h</p:attrName>
                                        </p:attrNameLst>
                                      </p:cBhvr>
                                      <p:tavLst>
                                        <p:tav tm="0">
                                          <p:val>
                                            <p:fltVal val="0"/>
                                          </p:val>
                                        </p:tav>
                                        <p:tav tm="100000">
                                          <p:val>
                                            <p:strVal val="#ppt_h"/>
                                          </p:val>
                                        </p:tav>
                                      </p:tavLst>
                                    </p:anim>
                                    <p:anim calcmode="lin" valueType="num">
                                      <p:cBhvr>
                                        <p:cTn id="27" dur="1000" fill="hold"/>
                                        <p:tgtEl>
                                          <p:spTgt spid="18"/>
                                        </p:tgtEl>
                                        <p:attrNameLst>
                                          <p:attrName>style.rotation</p:attrName>
                                        </p:attrNameLst>
                                      </p:cBhvr>
                                      <p:tavLst>
                                        <p:tav tm="0">
                                          <p:val>
                                            <p:fltVal val="90"/>
                                          </p:val>
                                        </p:tav>
                                        <p:tav tm="100000">
                                          <p:val>
                                            <p:fltVal val="0"/>
                                          </p:val>
                                        </p:tav>
                                      </p:tavLst>
                                    </p:anim>
                                    <p:animEffect transition="in" filter="fade">
                                      <p:cBhvr>
                                        <p:cTn id="28"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 Exams</a:t>
            </a:r>
          </a:p>
        </p:txBody>
      </p:sp>
      <p:sp>
        <p:nvSpPr>
          <p:cNvPr id="3" name="Content Placeholder 2"/>
          <p:cNvSpPr>
            <a:spLocks noGrp="1"/>
          </p:cNvSpPr>
          <p:nvPr>
            <p:ph idx="1"/>
          </p:nvPr>
        </p:nvSpPr>
        <p:spPr>
          <a:xfrm>
            <a:off x="609600" y="990603"/>
            <a:ext cx="10972800" cy="5572122"/>
          </a:xfrm>
        </p:spPr>
        <p:txBody>
          <a:bodyPr>
            <a:noAutofit/>
          </a:bodyPr>
          <a:lstStyle/>
          <a:p>
            <a:r>
              <a:rPr lang="en-US" sz="4000" dirty="0"/>
              <a:t>Foundational exams vs exams that test </a:t>
            </a:r>
            <a:r>
              <a:rPr lang="en-US" sz="4000" dirty="0" err="1"/>
              <a:t>xp</a:t>
            </a:r>
            <a:endParaRPr lang="en-US" sz="4000" dirty="0"/>
          </a:p>
          <a:p>
            <a:pPr lvl="1"/>
            <a:r>
              <a:rPr lang="en-US" sz="3600" dirty="0"/>
              <a:t>Don’t have unrealistic expectations entry-level</a:t>
            </a:r>
          </a:p>
          <a:p>
            <a:pPr lvl="1"/>
            <a:r>
              <a:rPr lang="en-US" sz="3600" dirty="0"/>
              <a:t>For MSFT Azure, AZ-900 is an entry-level exam</a:t>
            </a:r>
          </a:p>
          <a:p>
            <a:pPr lvl="1"/>
            <a:r>
              <a:rPr lang="en-US" sz="3600" dirty="0"/>
              <a:t>… AZ-204 is designed for 1-2 years of experience</a:t>
            </a:r>
          </a:p>
          <a:p>
            <a:pPr lvl="1"/>
            <a:r>
              <a:rPr lang="en-US" sz="3600" dirty="0"/>
              <a:t>… PL-600 is designed for broad experience</a:t>
            </a:r>
          </a:p>
          <a:p>
            <a:r>
              <a:rPr lang="en-US" sz="4000" dirty="0"/>
              <a:t>Memorization is rarely tested. </a:t>
            </a:r>
          </a:p>
          <a:p>
            <a:r>
              <a:rPr lang="en-US" sz="4000" dirty="0"/>
              <a:t>More junior exams test concepts, syntax</a:t>
            </a:r>
          </a:p>
          <a:p>
            <a:r>
              <a:rPr lang="en-US" sz="4000" dirty="0"/>
              <a:t>More senior exams test solution decisions.</a:t>
            </a:r>
          </a:p>
          <a:p>
            <a:pPr lvl="1"/>
            <a:endParaRPr lang="en-US" sz="4000" dirty="0"/>
          </a:p>
          <a:p>
            <a:endParaRPr lang="en-US" sz="4000" dirty="0"/>
          </a:p>
          <a:p>
            <a:endParaRPr lang="en-US" sz="4000" dirty="0"/>
          </a:p>
        </p:txBody>
      </p:sp>
    </p:spTree>
    <p:extLst>
      <p:ext uri="{BB962C8B-B14F-4D97-AF65-F5344CB8AC3E}">
        <p14:creationId xmlns:p14="http://schemas.microsoft.com/office/powerpoint/2010/main" val="3090163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Constraints on Writers</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4</a:t>
            </a:fld>
            <a:endParaRPr lang="en-US"/>
          </a:p>
        </p:txBody>
      </p:sp>
      <p:sp>
        <p:nvSpPr>
          <p:cNvPr id="6" name="Title 4"/>
          <p:cNvSpPr txBox="1">
            <a:spLocks/>
          </p:cNvSpPr>
          <p:nvPr/>
        </p:nvSpPr>
        <p:spPr>
          <a:xfrm>
            <a:off x="282690" y="610486"/>
            <a:ext cx="11626619" cy="5637027"/>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pPr marL="571500" indent="-571500">
              <a:buFont typeface="Arial" panose="020B0604020202020204" pitchFamily="34" charset="0"/>
              <a:buChar char="•"/>
            </a:pPr>
            <a:r>
              <a:rPr lang="en-US" b="0" dirty="0">
                <a:solidFill>
                  <a:schemeClr val="tx1"/>
                </a:solidFill>
                <a:latin typeface="+mn-lt"/>
              </a:rPr>
              <a:t>The correct answer must be 100% correct.  </a:t>
            </a:r>
          </a:p>
          <a:p>
            <a:pPr marL="1028700" lvl="1" indent="-571500">
              <a:buFont typeface="Arial" panose="020B0604020202020204" pitchFamily="34" charset="0"/>
              <a:buChar char="•"/>
            </a:pPr>
            <a:r>
              <a:rPr lang="en-US" sz="3600" b="0" dirty="0">
                <a:solidFill>
                  <a:schemeClr val="tx1"/>
                </a:solidFill>
                <a:latin typeface="+mn-lt"/>
              </a:rPr>
              <a:t>The "distractors" must be plausible, but 100% wrong.</a:t>
            </a:r>
          </a:p>
          <a:p>
            <a:pPr marL="571500" indent="-571500">
              <a:buFont typeface="Arial" panose="020B0604020202020204" pitchFamily="34" charset="0"/>
              <a:buChar char="•"/>
            </a:pPr>
            <a:r>
              <a:rPr lang="en-US" b="0" i="1" dirty="0">
                <a:solidFill>
                  <a:schemeClr val="tx1"/>
                </a:solidFill>
                <a:latin typeface="+mn-lt"/>
              </a:rPr>
              <a:t>But exam writers can't make stuff up.</a:t>
            </a:r>
            <a:r>
              <a:rPr lang="en-US" b="0" dirty="0">
                <a:solidFill>
                  <a:schemeClr val="tx1"/>
                </a:solidFill>
                <a:latin typeface="+mn-lt"/>
              </a:rPr>
              <a:t> </a:t>
            </a:r>
          </a:p>
          <a:p>
            <a:pPr marL="1028700" lvl="1" indent="-571500">
              <a:buFont typeface="Arial" panose="020B0604020202020204" pitchFamily="34" charset="0"/>
              <a:buChar char="•"/>
            </a:pPr>
            <a:r>
              <a:rPr lang="en-US" sz="3600" b="0" dirty="0">
                <a:solidFill>
                  <a:schemeClr val="tx1"/>
                </a:solidFill>
                <a:latin typeface="+mn-lt"/>
              </a:rPr>
              <a:t>Every answer you see is something real. </a:t>
            </a:r>
          </a:p>
          <a:p>
            <a:pPr marL="1028700" lvl="1" indent="-571500">
              <a:buFont typeface="Arial" panose="020B0604020202020204" pitchFamily="34" charset="0"/>
              <a:buChar char="•"/>
            </a:pPr>
            <a:r>
              <a:rPr lang="en-US" sz="3600" b="0" dirty="0">
                <a:solidFill>
                  <a:schemeClr val="tx1"/>
                </a:solidFill>
                <a:latin typeface="+mn-lt"/>
              </a:rPr>
              <a:t>Plausible real wrong answers..</a:t>
            </a:r>
          </a:p>
          <a:p>
            <a:pPr marL="571500" indent="-571500">
              <a:buFont typeface="Arial" panose="020B0604020202020204" pitchFamily="34" charset="0"/>
              <a:buChar char="•"/>
            </a:pPr>
            <a:r>
              <a:rPr lang="en-US" b="0" dirty="0">
                <a:solidFill>
                  <a:schemeClr val="tx1"/>
                </a:solidFill>
                <a:latin typeface="+mn-lt"/>
              </a:rPr>
              <a:t>“Best Practices” and “Naming conventions” are usually not testable but may be used as distractors. </a:t>
            </a:r>
          </a:p>
          <a:p>
            <a:pPr marL="571500" indent="-571500">
              <a:buFont typeface="Arial" panose="020B0604020202020204" pitchFamily="34" charset="0"/>
              <a:buChar char="•"/>
            </a:pPr>
            <a:r>
              <a:rPr lang="en-US" b="0" dirty="0">
                <a:solidFill>
                  <a:schemeClr val="tx1"/>
                </a:solidFill>
                <a:latin typeface="+mn-lt"/>
              </a:rPr>
              <a:t>Writing the wrong answers is most difficult!</a:t>
            </a:r>
          </a:p>
          <a:p>
            <a:pPr marL="571500" indent="-571500">
              <a:buFont typeface="Arial" panose="020B0604020202020204" pitchFamily="34" charset="0"/>
              <a:buChar char="•"/>
            </a:pPr>
            <a:endParaRPr lang="en-US" b="0" dirty="0">
              <a:solidFill>
                <a:schemeClr val="tx1"/>
              </a:solidFill>
              <a:latin typeface="+mn-lt"/>
            </a:endParaRPr>
          </a:p>
          <a:p>
            <a:endParaRPr lang="en-US" sz="5800" b="0" dirty="0">
              <a:solidFill>
                <a:schemeClr val="tx1"/>
              </a:solidFill>
              <a:latin typeface="+mn-lt"/>
            </a:endParaRPr>
          </a:p>
          <a:p>
            <a:pPr marL="571500" indent="-571500">
              <a:buFont typeface="Arial" panose="020B0604020202020204" pitchFamily="34" charset="0"/>
              <a:buChar char="•"/>
            </a:pPr>
            <a:endParaRPr lang="en-US" b="0" dirty="0">
              <a:solidFill>
                <a:schemeClr val="tx1"/>
              </a:solidFill>
              <a:latin typeface="+mn-lt"/>
            </a:endParaRPr>
          </a:p>
        </p:txBody>
      </p:sp>
    </p:spTree>
    <p:extLst>
      <p:ext uri="{BB962C8B-B14F-4D97-AF65-F5344CB8AC3E}">
        <p14:creationId xmlns:p14="http://schemas.microsoft.com/office/powerpoint/2010/main" val="1514263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Question Structure</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5</a:t>
            </a:fld>
            <a:endParaRPr lang="en-US"/>
          </a:p>
        </p:txBody>
      </p:sp>
      <p:sp>
        <p:nvSpPr>
          <p:cNvPr id="6" name="Title 4"/>
          <p:cNvSpPr txBox="1">
            <a:spLocks/>
          </p:cNvSpPr>
          <p:nvPr/>
        </p:nvSpPr>
        <p:spPr>
          <a:xfrm>
            <a:off x="296613" y="839973"/>
            <a:ext cx="454794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A question will include: </a:t>
            </a:r>
          </a:p>
          <a:p>
            <a:r>
              <a:rPr lang="en-US" sz="3600" b="0" dirty="0">
                <a:solidFill>
                  <a:schemeClr val="tx1"/>
                </a:solidFill>
                <a:latin typeface="+mn-lt"/>
              </a:rPr>
              <a:t>a Technical Scenario, </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a Problem Statement and Requirements,</a:t>
            </a:r>
          </a:p>
          <a:p>
            <a:r>
              <a:rPr lang="en-US" sz="3600" b="0" dirty="0">
                <a:solidFill>
                  <a:schemeClr val="tx1"/>
                </a:solidFill>
                <a:latin typeface="+mn-lt"/>
              </a:rPr>
              <a:t> </a:t>
            </a:r>
          </a:p>
          <a:p>
            <a:r>
              <a:rPr lang="en-US" sz="3600" b="0" dirty="0">
                <a:solidFill>
                  <a:schemeClr val="tx1"/>
                </a:solidFill>
                <a:latin typeface="+mn-lt"/>
              </a:rPr>
              <a:t>a Goal Statement,</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and a Question Statement.</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must make the sandwich with peanut butter.</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need to choose a utensil.</a:t>
            </a:r>
          </a:p>
          <a:p>
            <a:endParaRPr lang="en-US" sz="3600" b="0" dirty="0">
              <a:solidFill>
                <a:schemeClr val="tx1"/>
              </a:solidFill>
              <a:latin typeface="+mn-lt"/>
            </a:endParaRPr>
          </a:p>
          <a:p>
            <a:r>
              <a:rPr lang="en-US" sz="3600" b="0" dirty="0">
                <a:solidFill>
                  <a:schemeClr val="tx1"/>
                </a:solidFill>
                <a:latin typeface="+mn-lt"/>
              </a:rPr>
              <a:t>Which do you choose?</a:t>
            </a:r>
          </a:p>
          <a:p>
            <a:endParaRPr lang="en-US" sz="3600" b="0" dirty="0">
              <a:solidFill>
                <a:schemeClr val="tx1"/>
              </a:solidFill>
              <a:latin typeface="+mn-lt"/>
            </a:endParaRPr>
          </a:p>
        </p:txBody>
      </p:sp>
    </p:spTree>
    <p:extLst>
      <p:ext uri="{BB962C8B-B14F-4D97-AF65-F5344CB8AC3E}">
        <p14:creationId xmlns:p14="http://schemas.microsoft.com/office/powerpoint/2010/main" val="87963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P spid="7" grpId="0" build="allAtOnce"/>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6</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So your easy multiple-choice answers become:</a:t>
            </a:r>
          </a:p>
          <a:p>
            <a:endParaRPr lang="en-US" sz="3600" b="0" dirty="0">
              <a:solidFill>
                <a:srgbClr val="C00000"/>
              </a:solidFill>
              <a:latin typeface="+mn-lt"/>
            </a:endParaRPr>
          </a:p>
          <a:p>
            <a:pPr marL="742950" indent="-742950">
              <a:buAutoNum type="alphaUcPeriod"/>
            </a:pPr>
            <a:r>
              <a:rPr lang="en-US" sz="3600" b="0" dirty="0">
                <a:solidFill>
                  <a:srgbClr val="C00000"/>
                </a:solidFill>
                <a:latin typeface="+mn-lt"/>
              </a:rPr>
              <a:t>Fork.</a:t>
            </a:r>
          </a:p>
          <a:p>
            <a:pPr marL="742950" indent="-742950">
              <a:buAutoNum type="alphaUcPeriod"/>
            </a:pPr>
            <a:r>
              <a:rPr lang="en-US" sz="3600" b="0" dirty="0">
                <a:solidFill>
                  <a:srgbClr val="C00000"/>
                </a:solidFill>
                <a:latin typeface="+mn-lt"/>
              </a:rPr>
              <a:t>Spoon.</a:t>
            </a:r>
          </a:p>
          <a:p>
            <a:pPr marL="742950" indent="-742950">
              <a:buAutoNum type="alphaUcPeriod"/>
            </a:pPr>
            <a:r>
              <a:rPr lang="en-US" sz="3600" b="0" dirty="0">
                <a:solidFill>
                  <a:srgbClr val="C00000"/>
                </a:solidFill>
                <a:latin typeface="+mn-lt"/>
              </a:rPr>
              <a:t>Knife.</a:t>
            </a:r>
          </a:p>
          <a:p>
            <a:pPr marL="742950" indent="-742950">
              <a:buAutoNum type="alphaUcPeriod"/>
            </a:pPr>
            <a:r>
              <a:rPr lang="en-US" sz="3600" b="0" dirty="0">
                <a:solidFill>
                  <a:srgbClr val="C00000"/>
                </a:solidFill>
                <a:latin typeface="+mn-lt"/>
              </a:rPr>
              <a:t>Spork.</a:t>
            </a:r>
          </a:p>
          <a:p>
            <a:pPr marL="742950" indent="-742950">
              <a:buAutoNum type="alphaUcPeriod"/>
            </a:pPr>
            <a:endParaRPr lang="en-US" sz="3600" b="0" dirty="0">
              <a:solidFill>
                <a:srgbClr val="C00000"/>
              </a:solidFill>
              <a:latin typeface="+mn-lt"/>
            </a:endParaRPr>
          </a:p>
          <a:p>
            <a:r>
              <a:rPr lang="en-US" sz="3600" b="0" dirty="0">
                <a:solidFill>
                  <a:srgbClr val="C00000"/>
                </a:solidFill>
                <a:latin typeface="+mn-lt"/>
              </a:rPr>
              <a:t>And everyone knows a knife is correct, right?</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must make the sandwich with peanut butter.</a:t>
            </a:r>
            <a:br>
              <a:rPr lang="en-US" sz="3600" b="0" dirty="0">
                <a:solidFill>
                  <a:schemeClr val="tx1"/>
                </a:solidFill>
                <a:latin typeface="+mn-lt"/>
              </a:rPr>
            </a:br>
            <a:endParaRPr lang="en-US" sz="3600" b="0" dirty="0">
              <a:solidFill>
                <a:schemeClr val="tx1"/>
              </a:solidFill>
              <a:latin typeface="+mn-lt"/>
            </a:endParaRPr>
          </a:p>
          <a:p>
            <a:r>
              <a:rPr lang="en-US" sz="3600" b="0" dirty="0">
                <a:solidFill>
                  <a:schemeClr val="tx1"/>
                </a:solidFill>
                <a:latin typeface="+mn-lt"/>
              </a:rPr>
              <a:t>You need to choose a utensil.</a:t>
            </a:r>
          </a:p>
          <a:p>
            <a:endParaRPr lang="en-US" sz="3600" b="0" dirty="0">
              <a:solidFill>
                <a:schemeClr val="tx1"/>
              </a:solidFill>
              <a:latin typeface="+mn-lt"/>
            </a:endParaRPr>
          </a:p>
          <a:p>
            <a:r>
              <a:rPr lang="en-US" sz="36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2985133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7</a:t>
            </a:fld>
            <a:endParaRPr lang="en-US"/>
          </a:p>
        </p:txBody>
      </p:sp>
      <p:sp>
        <p:nvSpPr>
          <p:cNvPr id="6" name="Title 4"/>
          <p:cNvSpPr txBox="1">
            <a:spLocks/>
          </p:cNvSpPr>
          <p:nvPr/>
        </p:nvSpPr>
        <p:spPr>
          <a:xfrm>
            <a:off x="296613" y="839973"/>
            <a:ext cx="515788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But you can probably spread peanut butter with any of those, if you try hard enough. You cannot test “Best Practices” or “Industry Standards” for peanut butter distribution. So you change your Goal Statement.</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600" b="0" dirty="0">
                <a:solidFill>
                  <a:schemeClr val="tx1"/>
                </a:solidFill>
                <a:latin typeface="+mn-lt"/>
              </a:rPr>
              <a:t>You must make the sandwich with peanut butter.</a:t>
            </a:r>
          </a:p>
          <a:p>
            <a:r>
              <a:rPr lang="en-US" sz="3600" b="0" dirty="0">
                <a:solidFill>
                  <a:srgbClr val="C00000"/>
                </a:solidFill>
                <a:latin typeface="+mn-lt"/>
              </a:rPr>
              <a:t>You need to choose a utensil</a:t>
            </a:r>
            <a:r>
              <a:rPr lang="en-US" sz="3600" dirty="0">
                <a:solidFill>
                  <a:srgbClr val="C00000"/>
                </a:solidFill>
                <a:latin typeface="+mn-lt"/>
              </a:rPr>
              <a:t> that will spread the peanut butter by using the least amount of administrative effort.</a:t>
            </a:r>
          </a:p>
          <a:p>
            <a:r>
              <a:rPr lang="en-US" sz="36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50575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8</a:t>
            </a:fld>
            <a:endParaRPr lang="en-US"/>
          </a:p>
        </p:txBody>
      </p:sp>
      <p:sp>
        <p:nvSpPr>
          <p:cNvPr id="6" name="Title 4"/>
          <p:cNvSpPr txBox="1">
            <a:spLocks/>
          </p:cNvSpPr>
          <p:nvPr/>
        </p:nvSpPr>
        <p:spPr>
          <a:xfrm>
            <a:off x="296614" y="839973"/>
            <a:ext cx="4890848"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But says who?</a:t>
            </a:r>
          </a:p>
          <a:p>
            <a:r>
              <a:rPr lang="en-US" sz="3600" b="0" dirty="0">
                <a:solidFill>
                  <a:srgbClr val="C00000"/>
                </a:solidFill>
                <a:latin typeface="+mn-lt"/>
              </a:rPr>
              <a:t>Spoons and Sporks have virtually the same peanut butter delivery factors, </a:t>
            </a:r>
          </a:p>
          <a:p>
            <a:r>
              <a:rPr lang="en-US" sz="3600" b="0" dirty="0">
                <a:solidFill>
                  <a:srgbClr val="C00000"/>
                </a:solidFill>
                <a:latin typeface="+mn-lt"/>
              </a:rPr>
              <a:t>and it could be argued by some cultures that forks are the superior peanut butter-handling implements.</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600" b="0" dirty="0">
                <a:solidFill>
                  <a:schemeClr val="tx1"/>
                </a:solidFill>
                <a:latin typeface="+mn-lt"/>
              </a:rPr>
              <a:t>You must make the sandwich with peanut butter.</a:t>
            </a:r>
          </a:p>
          <a:p>
            <a:r>
              <a:rPr lang="en-US" sz="3600" b="0" dirty="0">
                <a:solidFill>
                  <a:schemeClr val="tx1"/>
                </a:solidFill>
                <a:latin typeface="+mn-lt"/>
              </a:rPr>
              <a:t>You need to choose a utensil </a:t>
            </a:r>
            <a:r>
              <a:rPr lang="en-US" sz="3600" dirty="0">
                <a:solidFill>
                  <a:schemeClr val="tx1"/>
                </a:solidFill>
                <a:latin typeface="+mn-lt"/>
              </a:rPr>
              <a:t>that will spread the peanut butter by using the least amount of administrative effort.</a:t>
            </a:r>
          </a:p>
          <a:p>
            <a:r>
              <a:rPr lang="en-US" sz="36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38421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Writing the Wrong Answers Is Most Difficult</a:t>
            </a:r>
          </a:p>
        </p:txBody>
      </p:sp>
      <p:sp>
        <p:nvSpPr>
          <p:cNvPr id="4" name="Slide Number Placeholder 3"/>
          <p:cNvSpPr>
            <a:spLocks noGrp="1"/>
          </p:cNvSpPr>
          <p:nvPr>
            <p:ph type="sldNum" sz="quarter" idx="4294967295"/>
          </p:nvPr>
        </p:nvSpPr>
        <p:spPr>
          <a:xfrm>
            <a:off x="9347200" y="6356350"/>
            <a:ext cx="2844800" cy="365125"/>
          </a:xfrm>
        </p:spPr>
        <p:txBody>
          <a:bodyPr/>
          <a:lstStyle/>
          <a:p>
            <a:fld id="{CC077DB7-DE37-4EA7-B5C7-4FE1B440C5DB}" type="slidenum">
              <a:rPr lang="en-US" smtClean="0"/>
              <a:t>9</a:t>
            </a:fld>
            <a:endParaRPr lang="en-US"/>
          </a:p>
        </p:txBody>
      </p:sp>
      <p:sp>
        <p:nvSpPr>
          <p:cNvPr id="6" name="Title 4"/>
          <p:cNvSpPr txBox="1">
            <a:spLocks/>
          </p:cNvSpPr>
          <p:nvPr/>
        </p:nvSpPr>
        <p:spPr>
          <a:xfrm>
            <a:off x="296613" y="839973"/>
            <a:ext cx="4855679"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rgbClr val="C00000"/>
                </a:solidFill>
                <a:latin typeface="+mn-lt"/>
              </a:rPr>
              <a:t>So you complicate your question to test the exam-takers peanut butter solutions delivery experience…</a:t>
            </a:r>
          </a:p>
        </p:txBody>
      </p:sp>
      <p:sp>
        <p:nvSpPr>
          <p:cNvPr id="7" name="Title 4"/>
          <p:cNvSpPr txBox="1">
            <a:spLocks/>
          </p:cNvSpPr>
          <p:nvPr/>
        </p:nvSpPr>
        <p:spPr>
          <a:xfrm>
            <a:off x="5454502" y="839973"/>
            <a:ext cx="6453963" cy="4444408"/>
          </a:xfrm>
          <a:prstGeom prst="rect">
            <a:avLst/>
          </a:prstGeom>
        </p:spPr>
        <p:txBody>
          <a:bodyPr vert="horz" lIns="91440" tIns="45720" rIns="91440" bIns="45720" rtlCol="0" anchor="t">
            <a:noAutofit/>
          </a:bodyPr>
          <a:lstStyle>
            <a:lvl1pPr algn="l" defTabSz="914400" rtl="0" eaLnBrk="1" latinLnBrk="0" hangingPunct="1">
              <a:spcBef>
                <a:spcPct val="0"/>
              </a:spcBef>
              <a:buNone/>
              <a:defRPr sz="4000" b="1" kern="1200" baseline="0">
                <a:solidFill>
                  <a:srgbClr val="4F2683"/>
                </a:solidFill>
                <a:latin typeface="+mj-lt"/>
                <a:ea typeface="+mj-ea"/>
                <a:cs typeface="+mj-cs"/>
              </a:defRPr>
            </a:lvl1pPr>
          </a:lstStyle>
          <a:p>
            <a:r>
              <a:rPr lang="en-US" sz="3600" b="0" dirty="0">
                <a:solidFill>
                  <a:schemeClr val="tx1"/>
                </a:solidFill>
                <a:latin typeface="+mn-lt"/>
              </a:rPr>
              <a:t>For example:</a:t>
            </a:r>
          </a:p>
          <a:p>
            <a:r>
              <a:rPr lang="en-US" sz="3600" b="0" dirty="0">
                <a:solidFill>
                  <a:schemeClr val="tx1"/>
                </a:solidFill>
                <a:latin typeface="+mn-lt"/>
              </a:rPr>
              <a:t>You are making a sandwich.</a:t>
            </a:r>
          </a:p>
          <a:p>
            <a:r>
              <a:rPr lang="en-US" sz="3200" b="0" dirty="0">
                <a:solidFill>
                  <a:schemeClr val="tx1"/>
                </a:solidFill>
                <a:latin typeface="+mn-lt"/>
              </a:rPr>
              <a:t>You must make the sandwich with peanut butter </a:t>
            </a:r>
            <a:r>
              <a:rPr lang="en-US" sz="3200" dirty="0">
                <a:solidFill>
                  <a:srgbClr val="C00000"/>
                </a:solidFill>
                <a:latin typeface="+mn-lt"/>
              </a:rPr>
              <a:t>and cut the </a:t>
            </a:r>
            <a:br>
              <a:rPr lang="en-US" sz="3200" dirty="0">
                <a:solidFill>
                  <a:srgbClr val="C00000"/>
                </a:solidFill>
                <a:latin typeface="+mn-lt"/>
              </a:rPr>
            </a:br>
            <a:r>
              <a:rPr lang="en-US" sz="3200" dirty="0">
                <a:solidFill>
                  <a:srgbClr val="C00000"/>
                </a:solidFill>
                <a:latin typeface="+mn-lt"/>
              </a:rPr>
              <a:t>sandwich in half using the same utensil.</a:t>
            </a:r>
          </a:p>
          <a:p>
            <a:r>
              <a:rPr lang="en-US" sz="3200" b="0" dirty="0">
                <a:solidFill>
                  <a:schemeClr val="tx1"/>
                </a:solidFill>
                <a:latin typeface="+mn-lt"/>
              </a:rPr>
              <a:t>You need to choose a utensil that will spread the peanut butter by using the least amount of administrative effort.</a:t>
            </a:r>
          </a:p>
          <a:p>
            <a:r>
              <a:rPr lang="en-US" sz="3200" b="0" dirty="0">
                <a:solidFill>
                  <a:schemeClr val="tx1"/>
                </a:solidFill>
                <a:latin typeface="+mn-lt"/>
              </a:rPr>
              <a:t>Which do you choose?</a:t>
            </a:r>
          </a:p>
          <a:p>
            <a:endParaRPr lang="en-US" sz="3600" b="0" dirty="0">
              <a:solidFill>
                <a:schemeClr val="tx1"/>
              </a:solidFill>
              <a:latin typeface="+mn-lt"/>
            </a:endParaRPr>
          </a:p>
          <a:p>
            <a:endParaRPr lang="en-US" sz="3600" b="0" dirty="0">
              <a:solidFill>
                <a:schemeClr val="tx1"/>
              </a:solidFill>
              <a:latin typeface="+mn-lt"/>
            </a:endParaRPr>
          </a:p>
          <a:p>
            <a:endParaRPr lang="en-US" sz="3600" b="0" dirty="0">
              <a:solidFill>
                <a:schemeClr val="tx1"/>
              </a:solidFill>
              <a:latin typeface="+mn-lt"/>
            </a:endParaRPr>
          </a:p>
        </p:txBody>
      </p:sp>
    </p:spTree>
    <p:extLst>
      <p:ext uri="{BB962C8B-B14F-4D97-AF65-F5344CB8AC3E}">
        <p14:creationId xmlns:p14="http://schemas.microsoft.com/office/powerpoint/2010/main" val="1324801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Lst>
  </p:timing>
</p:sld>
</file>

<file path=ppt/theme/theme1.xml><?xml version="1.0" encoding="utf-8"?>
<a:theme xmlns:a="http://schemas.openxmlformats.org/drawingml/2006/main" name="SQL Server Security for Database Migrations Upgrades">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harePoint Benefits for Marketers - 1 2 1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Marquam Theme">
  <a:themeElements>
    <a:clrScheme name="Marquam">
      <a:dk1>
        <a:srgbClr val="8E908F"/>
      </a:dk1>
      <a:lt1>
        <a:srgbClr val="FFFFFF"/>
      </a:lt1>
      <a:dk2>
        <a:srgbClr val="44546A"/>
      </a:dk2>
      <a:lt2>
        <a:srgbClr val="E7E6E6"/>
      </a:lt2>
      <a:accent1>
        <a:srgbClr val="E98300"/>
      </a:accent1>
      <a:accent2>
        <a:srgbClr val="8E908F"/>
      </a:accent2>
      <a:accent3>
        <a:srgbClr val="009CDA"/>
      </a:accent3>
      <a:accent4>
        <a:srgbClr val="43403B"/>
      </a:accent4>
      <a:accent5>
        <a:srgbClr val="545858"/>
      </a:accent5>
      <a:accent6>
        <a:srgbClr val="8E908F"/>
      </a:accent6>
      <a:hlink>
        <a:srgbClr val="0073C6"/>
      </a:hlink>
      <a:folHlink>
        <a:srgbClr val="E983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rquam Theme" id="{8E602FC9-15BA-40B0-A61C-FA10869C1D2D}" vid="{90C9AD05-42A0-4D8D-B4F3-FFC22AF12F0A}"/>
    </a:ext>
  </a:extLst>
</a:theme>
</file>

<file path=ppt/theme/theme6.xml><?xml version="1.0" encoding="utf-8"?>
<a:theme xmlns:a="http://schemas.openxmlformats.org/drawingml/2006/main" name="3_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ertification Saturday 2021 Template.potx" id="{71B40389-7DEB-409E-AB91-D434E6BF2014}" vid="{1923BBD8-0B63-43E8-9D80-B8F99CC43060}"/>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SQL Server Security for Database Migrations Upgrades</Template>
  <TotalTime>4694</TotalTime>
  <Words>2565</Words>
  <Application>Microsoft Office PowerPoint</Application>
  <PresentationFormat>Widescreen</PresentationFormat>
  <Paragraphs>278</Paragraphs>
  <Slides>22</Slides>
  <Notes>13</Notes>
  <HiddenSlides>0</HiddenSlides>
  <MMClips>0</MMClips>
  <ScaleCrop>false</ScaleCrop>
  <HeadingPairs>
    <vt:vector size="6" baseType="variant">
      <vt:variant>
        <vt:lpstr>Fonts Used</vt:lpstr>
      </vt:variant>
      <vt:variant>
        <vt:i4>9</vt:i4>
      </vt:variant>
      <vt:variant>
        <vt:lpstr>Theme</vt:lpstr>
      </vt:variant>
      <vt:variant>
        <vt:i4>6</vt:i4>
      </vt:variant>
      <vt:variant>
        <vt:lpstr>Slide Titles</vt:lpstr>
      </vt:variant>
      <vt:variant>
        <vt:i4>22</vt:i4>
      </vt:variant>
    </vt:vector>
  </HeadingPairs>
  <TitlesOfParts>
    <vt:vector size="37" baseType="lpstr">
      <vt:lpstr>Arial</vt:lpstr>
      <vt:lpstr>Avenir Next LT Pro</vt:lpstr>
      <vt:lpstr>Calibri</vt:lpstr>
      <vt:lpstr>Calibri Light</vt:lpstr>
      <vt:lpstr>Consolas</vt:lpstr>
      <vt:lpstr>Roboto</vt:lpstr>
      <vt:lpstr>Segoe UI Light</vt:lpstr>
      <vt:lpstr>Speak Pro</vt:lpstr>
      <vt:lpstr>Wingdings</vt:lpstr>
      <vt:lpstr>SQL Server Security for Database Migrations Upgrades</vt:lpstr>
      <vt:lpstr>1_Office Theme</vt:lpstr>
      <vt:lpstr>SharePoint Benefits for Marketers - 1 2 13</vt:lpstr>
      <vt:lpstr>Office Theme</vt:lpstr>
      <vt:lpstr>Marquam Theme</vt:lpstr>
      <vt:lpstr>3_Office Theme</vt:lpstr>
      <vt:lpstr>Pop Quiz</vt:lpstr>
      <vt:lpstr>Certified Technology Professionals</vt:lpstr>
      <vt:lpstr>About Exams</vt:lpstr>
      <vt:lpstr>Constraints on Writers</vt:lpstr>
      <vt:lpstr>Question Structure</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Writing the Wrong Answers Is Most Difficult</vt:lpstr>
      <vt:lpstr>Item Writer - Question Drifting</vt:lpstr>
      <vt:lpstr>Give it a Try</vt:lpstr>
      <vt:lpstr>Remember this?</vt:lpstr>
      <vt:lpstr>Question 2</vt:lpstr>
      <vt:lpstr>Question 3</vt:lpstr>
      <vt:lpstr>Question 4</vt:lpstr>
      <vt:lpstr>Question 5</vt:lpstr>
      <vt:lpstr>Question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Think Like a Certification Exam</dc:title>
  <dc:creator>william a</dc:creator>
  <cp:lastModifiedBy>William Assaf</cp:lastModifiedBy>
  <cp:revision>227</cp:revision>
  <dcterms:created xsi:type="dcterms:W3CDTF">2015-09-09T01:48:28Z</dcterms:created>
  <dcterms:modified xsi:type="dcterms:W3CDTF">2022-10-07T01:19:56Z</dcterms:modified>
</cp:coreProperties>
</file>

<file path=docProps/thumbnail.jpeg>
</file>